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8cefdf7ba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696ff027b4c17"/>
  </p:sldMasterIdLst>
  <p:sldIdLst>
    <p:sldId xmlns:r="http://schemas.openxmlformats.org/officeDocument/2006/relationships" id="256" r:id="R113aff27431c43ac"/>
    <p:sldId xmlns:r="http://schemas.openxmlformats.org/officeDocument/2006/relationships" id="257" r:id="R75f8fc9d485b4837"/>
    <p:sldId xmlns:r="http://schemas.openxmlformats.org/officeDocument/2006/relationships" id="258" r:id="R495027a999ed43f8"/>
    <p:sldId xmlns:r="http://schemas.openxmlformats.org/officeDocument/2006/relationships" id="259" r:id="R2646fd82a3a146e8"/>
    <p:sldId xmlns:r="http://schemas.openxmlformats.org/officeDocument/2006/relationships" id="260" r:id="Rbd021342d54f4dd6"/>
    <p:sldId xmlns:r="http://schemas.openxmlformats.org/officeDocument/2006/relationships" id="261" r:id="Rbc7d542740a740df"/>
    <p:sldId xmlns:r="http://schemas.openxmlformats.org/officeDocument/2006/relationships" id="262" r:id="Re715feafdb2d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696ff027b4c17" /><Relationship Type="http://schemas.openxmlformats.org/officeDocument/2006/relationships/slide" Target="/ppt/slides/slide1.xml" Id="R113aff27431c43ac" /><Relationship Type="http://schemas.openxmlformats.org/officeDocument/2006/relationships/slide" Target="/ppt/slides/slide2.xml" Id="R75f8fc9d485b4837" /><Relationship Type="http://schemas.openxmlformats.org/officeDocument/2006/relationships/slide" Target="/ppt/slides/slide3.xml" Id="R495027a999ed43f8" /><Relationship Type="http://schemas.openxmlformats.org/officeDocument/2006/relationships/slide" Target="/ppt/slides/slide4.xml" Id="R2646fd82a3a146e8" /><Relationship Type="http://schemas.openxmlformats.org/officeDocument/2006/relationships/slide" Target="/ppt/slides/slide5.xml" Id="Rbd021342d54f4dd6" /><Relationship Type="http://schemas.openxmlformats.org/officeDocument/2006/relationships/slide" Target="/ppt/slides/slide6.xml" Id="Rbc7d542740a740df" /><Relationship Type="http://schemas.openxmlformats.org/officeDocument/2006/relationships/slide" Target="/ppt/slides/slide7.xml" Id="Re715feafdb2d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eb3422622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85d25b8d41a7" /><Relationship Type="http://schemas.openxmlformats.org/officeDocument/2006/relationships/theme" Target="/ppt/slideMasters/theme/theme1.xml" Id="Rc73c580d81234d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585d25b8d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fc84bc0b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186fa5d8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0593dade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8e967641446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18d6b93c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7fcf52584a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adc298f7b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46 606 071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48 227 859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58 462 592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ULLTVEIT-MOE TONJE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Tordenskiolds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71 56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tum.ulltveit.moe@gmail.com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TUM INVEST AS</a:t>
            </a:r>
          </a:p>
        </p:txBody>
      </p:sp>
    </p:spTree>
  </p:cSld>
  <p:clrMapOvr>
    <a:masterClrMapping xmlns:a="http://schemas.openxmlformats.org/drawingml/2006/main"/>
  </p:clrMapOvr>
</p:sld>
</file>