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124f18bcd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eaa3f32374dd9"/>
  </p:sldMasterIdLst>
  <p:sldIdLst>
    <p:sldId xmlns:r="http://schemas.openxmlformats.org/officeDocument/2006/relationships" id="256" r:id="R83343733fc6a4898"/>
    <p:sldId xmlns:r="http://schemas.openxmlformats.org/officeDocument/2006/relationships" id="257" r:id="R0779b656240a4146"/>
    <p:sldId xmlns:r="http://schemas.openxmlformats.org/officeDocument/2006/relationships" id="258" r:id="Raf82b42237474072"/>
    <p:sldId xmlns:r="http://schemas.openxmlformats.org/officeDocument/2006/relationships" id="259" r:id="R8462a28efde844b1"/>
    <p:sldId xmlns:r="http://schemas.openxmlformats.org/officeDocument/2006/relationships" id="260" r:id="R79e5a71ef4ba4f15"/>
    <p:sldId xmlns:r="http://schemas.openxmlformats.org/officeDocument/2006/relationships" id="261" r:id="Rd9af9c5324fe40b5"/>
    <p:sldId xmlns:r="http://schemas.openxmlformats.org/officeDocument/2006/relationships" id="262" r:id="Rb08cfb695f6442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eaa3f32374dd9" /><Relationship Type="http://schemas.openxmlformats.org/officeDocument/2006/relationships/slide" Target="/ppt/slides/slide1.xml" Id="R83343733fc6a4898" /><Relationship Type="http://schemas.openxmlformats.org/officeDocument/2006/relationships/slide" Target="/ppt/slides/slide2.xml" Id="R0779b656240a4146" /><Relationship Type="http://schemas.openxmlformats.org/officeDocument/2006/relationships/slide" Target="/ppt/slides/slide3.xml" Id="Raf82b42237474072" /><Relationship Type="http://schemas.openxmlformats.org/officeDocument/2006/relationships/slide" Target="/ppt/slides/slide4.xml" Id="R8462a28efde844b1" /><Relationship Type="http://schemas.openxmlformats.org/officeDocument/2006/relationships/slide" Target="/ppt/slides/slide5.xml" Id="R79e5a71ef4ba4f15" /><Relationship Type="http://schemas.openxmlformats.org/officeDocument/2006/relationships/slide" Target="/ppt/slides/slide6.xml" Id="Rd9af9c5324fe40b5" /><Relationship Type="http://schemas.openxmlformats.org/officeDocument/2006/relationships/slide" Target="/ppt/slides/slide7.xml" Id="Rb08cfb695f6442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fc0ac095f42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f074ecf64114" /><Relationship Type="http://schemas.openxmlformats.org/officeDocument/2006/relationships/theme" Target="/ppt/slideMasters/theme/theme1.xml" Id="R99637def49c04f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ef074ecf6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dab0f5e11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03bbbf2794e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120e8feba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afc483d4a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8ca07841a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bc404c0884d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638a3f6b6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6 936 655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