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16fcc19a7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0fae319d546c2"/>
  </p:sldMasterIdLst>
  <p:sldIdLst>
    <p:sldId xmlns:r="http://schemas.openxmlformats.org/officeDocument/2006/relationships" id="256" r:id="R7b68390c2e914ba7"/>
    <p:sldId xmlns:r="http://schemas.openxmlformats.org/officeDocument/2006/relationships" id="257" r:id="Rac76492a243146c4"/>
    <p:sldId xmlns:r="http://schemas.openxmlformats.org/officeDocument/2006/relationships" id="258" r:id="Rc31aa20cb71b45ea"/>
    <p:sldId xmlns:r="http://schemas.openxmlformats.org/officeDocument/2006/relationships" id="259" r:id="R4057cbfef9b243c7"/>
    <p:sldId xmlns:r="http://schemas.openxmlformats.org/officeDocument/2006/relationships" id="260" r:id="R2c7eecc95db54012"/>
    <p:sldId xmlns:r="http://schemas.openxmlformats.org/officeDocument/2006/relationships" id="261" r:id="R81e90d27bc7f414f"/>
    <p:sldId xmlns:r="http://schemas.openxmlformats.org/officeDocument/2006/relationships" id="262" r:id="R565474cad676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0fae319d546c2" /><Relationship Type="http://schemas.openxmlformats.org/officeDocument/2006/relationships/slide" Target="/ppt/slides/slide1.xml" Id="R7b68390c2e914ba7" /><Relationship Type="http://schemas.openxmlformats.org/officeDocument/2006/relationships/slide" Target="/ppt/slides/slide2.xml" Id="Rac76492a243146c4" /><Relationship Type="http://schemas.openxmlformats.org/officeDocument/2006/relationships/slide" Target="/ppt/slides/slide3.xml" Id="Rc31aa20cb71b45ea" /><Relationship Type="http://schemas.openxmlformats.org/officeDocument/2006/relationships/slide" Target="/ppt/slides/slide4.xml" Id="R4057cbfef9b243c7" /><Relationship Type="http://schemas.openxmlformats.org/officeDocument/2006/relationships/slide" Target="/ppt/slides/slide5.xml" Id="R2c7eecc95db54012" /><Relationship Type="http://schemas.openxmlformats.org/officeDocument/2006/relationships/slide" Target="/ppt/slides/slide6.xml" Id="R81e90d27bc7f414f" /><Relationship Type="http://schemas.openxmlformats.org/officeDocument/2006/relationships/slide" Target="/ppt/slides/slide7.xml" Id="R565474cad676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af64a251341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10ea2262e43c4" /><Relationship Type="http://schemas.openxmlformats.org/officeDocument/2006/relationships/theme" Target="/ppt/slideMasters/theme/theme1.xml" Id="R72bf79463f64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10ea2262e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532c6f425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10cbe286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61a378d23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5242d5a97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2be4869f040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17d1d2a39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8a05eb2b9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1896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1896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1 354 938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12 019 335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12 035 652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MILLER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 INVESTOR AKTIV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 HOLDING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MARIL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HATLING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 Egil Hatling, Bryggegata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996 953 076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1896 INVEST AS</a:t>
            </a:r>
          </a:p>
        </p:txBody>
      </p:sp>
    </p:spTree>
  </p:cSld>
  <p:clrMapOvr>
    <a:masterClrMapping xmlns:a="http://schemas.openxmlformats.org/drawingml/2006/main"/>
  </p:clrMapOvr>
</p:sld>
</file>