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4d269f51a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358a5f3484338"/>
  </p:sldMasterIdLst>
  <p:sldIdLst>
    <p:sldId xmlns:r="http://schemas.openxmlformats.org/officeDocument/2006/relationships" id="256" r:id="Rd37a8f868b934f29"/>
    <p:sldId xmlns:r="http://schemas.openxmlformats.org/officeDocument/2006/relationships" id="257" r:id="R8802d2380956476d"/>
    <p:sldId xmlns:r="http://schemas.openxmlformats.org/officeDocument/2006/relationships" id="258" r:id="R6f23f6ec2d6e446d"/>
    <p:sldId xmlns:r="http://schemas.openxmlformats.org/officeDocument/2006/relationships" id="259" r:id="R93e58a4a5fc94bc0"/>
    <p:sldId xmlns:r="http://schemas.openxmlformats.org/officeDocument/2006/relationships" id="260" r:id="Rd92ca97b5ce542b4"/>
    <p:sldId xmlns:r="http://schemas.openxmlformats.org/officeDocument/2006/relationships" id="261" r:id="Rfb025c445913427b"/>
    <p:sldId xmlns:r="http://schemas.openxmlformats.org/officeDocument/2006/relationships" id="262" r:id="R3ab4594d923b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358a5f3484338" /><Relationship Type="http://schemas.openxmlformats.org/officeDocument/2006/relationships/slide" Target="/ppt/slides/slide1.xml" Id="Rd37a8f868b934f29" /><Relationship Type="http://schemas.openxmlformats.org/officeDocument/2006/relationships/slide" Target="/ppt/slides/slide2.xml" Id="R8802d2380956476d" /><Relationship Type="http://schemas.openxmlformats.org/officeDocument/2006/relationships/slide" Target="/ppt/slides/slide3.xml" Id="R6f23f6ec2d6e446d" /><Relationship Type="http://schemas.openxmlformats.org/officeDocument/2006/relationships/slide" Target="/ppt/slides/slide4.xml" Id="R93e58a4a5fc94bc0" /><Relationship Type="http://schemas.openxmlformats.org/officeDocument/2006/relationships/slide" Target="/ppt/slides/slide5.xml" Id="Rd92ca97b5ce542b4" /><Relationship Type="http://schemas.openxmlformats.org/officeDocument/2006/relationships/slide" Target="/ppt/slides/slide6.xml" Id="Rfb025c445913427b" /><Relationship Type="http://schemas.openxmlformats.org/officeDocument/2006/relationships/slide" Target="/ppt/slides/slide7.xml" Id="R3ab4594d923b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b530b96a9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230b3accb4775" /><Relationship Type="http://schemas.openxmlformats.org/officeDocument/2006/relationships/theme" Target="/ppt/slideMasters/theme/theme1.xml" Id="R3efac5f2d9f2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230b3accb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ea9e60cfa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db90e4d7a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28019d821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90fbcbb542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8aac8942b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b2d2a220a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1326d5a31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HEDEMARKEN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21 089 364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BØRRE IMISLUND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DUFSETH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LILLIAN RYGG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TOMTER NYLUND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INDRELID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www.hedemarkenregnskap.no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997 009 193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