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28de9cafc41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d4d81b548b499e"/>
  </p:sldMasterIdLst>
  <p:sldIdLst>
    <p:sldId xmlns:r="http://schemas.openxmlformats.org/officeDocument/2006/relationships" id="256" r:id="R003a5ee05be249d1"/>
    <p:sldId xmlns:r="http://schemas.openxmlformats.org/officeDocument/2006/relationships" id="257" r:id="R031b2082e72d4b25"/>
    <p:sldId xmlns:r="http://schemas.openxmlformats.org/officeDocument/2006/relationships" id="258" r:id="R01c0780788774626"/>
    <p:sldId xmlns:r="http://schemas.openxmlformats.org/officeDocument/2006/relationships" id="259" r:id="Rf5c40806bfcd4948"/>
    <p:sldId xmlns:r="http://schemas.openxmlformats.org/officeDocument/2006/relationships" id="260" r:id="R76fce48f60b248f7"/>
    <p:sldId xmlns:r="http://schemas.openxmlformats.org/officeDocument/2006/relationships" id="261" r:id="R0c141d5c847d4365"/>
    <p:sldId xmlns:r="http://schemas.openxmlformats.org/officeDocument/2006/relationships" id="262" r:id="R8145dbb40a174f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4d81b548b499e" /><Relationship Type="http://schemas.openxmlformats.org/officeDocument/2006/relationships/slide" Target="/ppt/slides/slide1.xml" Id="R003a5ee05be249d1" /><Relationship Type="http://schemas.openxmlformats.org/officeDocument/2006/relationships/slide" Target="/ppt/slides/slide2.xml" Id="R031b2082e72d4b25" /><Relationship Type="http://schemas.openxmlformats.org/officeDocument/2006/relationships/slide" Target="/ppt/slides/slide3.xml" Id="R01c0780788774626" /><Relationship Type="http://schemas.openxmlformats.org/officeDocument/2006/relationships/slide" Target="/ppt/slides/slide4.xml" Id="Rf5c40806bfcd4948" /><Relationship Type="http://schemas.openxmlformats.org/officeDocument/2006/relationships/slide" Target="/ppt/slides/slide5.xml" Id="R76fce48f60b248f7" /><Relationship Type="http://schemas.openxmlformats.org/officeDocument/2006/relationships/slide" Target="/ppt/slides/slide6.xml" Id="R0c141d5c847d4365" /><Relationship Type="http://schemas.openxmlformats.org/officeDocument/2006/relationships/slide" Target="/ppt/slides/slide7.xml" Id="R8145dbb40a174f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ad4dd359a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a9d2b3ed14f7d" /><Relationship Type="http://schemas.openxmlformats.org/officeDocument/2006/relationships/theme" Target="/ppt/slideMasters/theme/theme1.xml" Id="Rc611ce7124fa49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a9d2b3ed14f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e754fa5cd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bb4419bf4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3599d835b46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0af66125945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ee27e9248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fd32f92944d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98aa1476644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ANTOTI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ANTOTI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995 212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BEMER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Pareliusveien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50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stein_bemer@hotmail.com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997 016 424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