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fd9e1ccd3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f71b30ccf4d72"/>
  </p:sldMasterIdLst>
  <p:sldIdLst>
    <p:sldId xmlns:r="http://schemas.openxmlformats.org/officeDocument/2006/relationships" id="256" r:id="R2433124a56c24726"/>
    <p:sldId xmlns:r="http://schemas.openxmlformats.org/officeDocument/2006/relationships" id="257" r:id="Rf20cdb63c20a4af7"/>
    <p:sldId xmlns:r="http://schemas.openxmlformats.org/officeDocument/2006/relationships" id="258" r:id="R746c19fba0884231"/>
    <p:sldId xmlns:r="http://schemas.openxmlformats.org/officeDocument/2006/relationships" id="259" r:id="Re7e99e97b2454030"/>
    <p:sldId xmlns:r="http://schemas.openxmlformats.org/officeDocument/2006/relationships" id="260" r:id="R0e950a639b2d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f71b30ccf4d72" /><Relationship Type="http://schemas.openxmlformats.org/officeDocument/2006/relationships/slide" Target="/ppt/slides/slide1.xml" Id="R2433124a56c24726" /><Relationship Type="http://schemas.openxmlformats.org/officeDocument/2006/relationships/slide" Target="/ppt/slides/slide2.xml" Id="Rf20cdb63c20a4af7" /><Relationship Type="http://schemas.openxmlformats.org/officeDocument/2006/relationships/slide" Target="/ppt/slides/slide3.xml" Id="R746c19fba0884231" /><Relationship Type="http://schemas.openxmlformats.org/officeDocument/2006/relationships/slide" Target="/ppt/slides/slide4.xml" Id="Re7e99e97b2454030" /><Relationship Type="http://schemas.openxmlformats.org/officeDocument/2006/relationships/slide" Target="/ppt/slides/slide5.xml" Id="R0e950a639b2d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f1c1ae6f6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11caa5fc410b" /><Relationship Type="http://schemas.openxmlformats.org/officeDocument/2006/relationships/theme" Target="/ppt/slideMasters/theme/theme1.xml" Id="Reea4cdb42ed5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011caa5fc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97842576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40fb05ae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7169f2c742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c96fa75a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fbd1d579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