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90f07a98c46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cec337f304178"/>
  </p:sldMasterIdLst>
  <p:sldIdLst>
    <p:sldId xmlns:r="http://schemas.openxmlformats.org/officeDocument/2006/relationships" id="256" r:id="R9ecc81b3860349c3"/>
    <p:sldId xmlns:r="http://schemas.openxmlformats.org/officeDocument/2006/relationships" id="257" r:id="Rc0c3bb12dada4fec"/>
    <p:sldId xmlns:r="http://schemas.openxmlformats.org/officeDocument/2006/relationships" id="258" r:id="R55f13460f30b4f3d"/>
    <p:sldId xmlns:r="http://schemas.openxmlformats.org/officeDocument/2006/relationships" id="259" r:id="Red9310af7f6a48e7"/>
    <p:sldId xmlns:r="http://schemas.openxmlformats.org/officeDocument/2006/relationships" id="260" r:id="R5b3852938d284161"/>
    <p:sldId xmlns:r="http://schemas.openxmlformats.org/officeDocument/2006/relationships" id="261" r:id="R5d00a09c93cb4624"/>
    <p:sldId xmlns:r="http://schemas.openxmlformats.org/officeDocument/2006/relationships" id="262" r:id="R1a39caa2afd0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cec337f304178" /><Relationship Type="http://schemas.openxmlformats.org/officeDocument/2006/relationships/slide" Target="/ppt/slides/slide1.xml" Id="R9ecc81b3860349c3" /><Relationship Type="http://schemas.openxmlformats.org/officeDocument/2006/relationships/slide" Target="/ppt/slides/slide2.xml" Id="Rc0c3bb12dada4fec" /><Relationship Type="http://schemas.openxmlformats.org/officeDocument/2006/relationships/slide" Target="/ppt/slides/slide3.xml" Id="R55f13460f30b4f3d" /><Relationship Type="http://schemas.openxmlformats.org/officeDocument/2006/relationships/slide" Target="/ppt/slides/slide4.xml" Id="Red9310af7f6a48e7" /><Relationship Type="http://schemas.openxmlformats.org/officeDocument/2006/relationships/slide" Target="/ppt/slides/slide5.xml" Id="R5b3852938d284161" /><Relationship Type="http://schemas.openxmlformats.org/officeDocument/2006/relationships/slide" Target="/ppt/slides/slide6.xml" Id="R5d00a09c93cb4624" /><Relationship Type="http://schemas.openxmlformats.org/officeDocument/2006/relationships/slide" Target="/ppt/slides/slide7.xml" Id="R1a39caa2afd0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b954ab3b8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e61bf0e9542fa" /><Relationship Type="http://schemas.openxmlformats.org/officeDocument/2006/relationships/theme" Target="/ppt/slideMasters/theme/theme1.xml" Id="Rce8e9cebb56c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0e61bf0e95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d1a1a3c34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dd7bb2de1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0a5382681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1ff55fb9b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9c8f9f023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fc0ef148e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376d2247f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KYRKJEBØ DAGLEGVARER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KYRKJEBØ DAGLEGVARER AS ble etablert [år] og holder til i Kyrkjebø.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15 574 466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6 582 959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MARIE LJOTEBØ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CESILIE LJOTEBØ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MAGNE LJOTEBØ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MARIE LJOTEBØ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CESILIE LJOTEBØ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MAGNE LJOTEBØ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6995 Kyrkjebø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71 11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997 097 548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