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ecd6eba79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061c7016840b3"/>
  </p:sldMasterIdLst>
  <p:sldIdLst>
    <p:sldId xmlns:r="http://schemas.openxmlformats.org/officeDocument/2006/relationships" id="256" r:id="R0183696999714444"/>
    <p:sldId xmlns:r="http://schemas.openxmlformats.org/officeDocument/2006/relationships" id="257" r:id="R0622632a6bdb47e0"/>
    <p:sldId xmlns:r="http://schemas.openxmlformats.org/officeDocument/2006/relationships" id="258" r:id="Rec29703219774eae"/>
    <p:sldId xmlns:r="http://schemas.openxmlformats.org/officeDocument/2006/relationships" id="259" r:id="Raf08a1fa314c483b"/>
    <p:sldId xmlns:r="http://schemas.openxmlformats.org/officeDocument/2006/relationships" id="260" r:id="R77627e9313214601"/>
    <p:sldId xmlns:r="http://schemas.openxmlformats.org/officeDocument/2006/relationships" id="261" r:id="Rad61c1d271fd40aa"/>
    <p:sldId xmlns:r="http://schemas.openxmlformats.org/officeDocument/2006/relationships" id="262" r:id="Rdc612d83d097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061c7016840b3" /><Relationship Type="http://schemas.openxmlformats.org/officeDocument/2006/relationships/slide" Target="/ppt/slides/slide1.xml" Id="R0183696999714444" /><Relationship Type="http://schemas.openxmlformats.org/officeDocument/2006/relationships/slide" Target="/ppt/slides/slide2.xml" Id="R0622632a6bdb47e0" /><Relationship Type="http://schemas.openxmlformats.org/officeDocument/2006/relationships/slide" Target="/ppt/slides/slide3.xml" Id="Rec29703219774eae" /><Relationship Type="http://schemas.openxmlformats.org/officeDocument/2006/relationships/slide" Target="/ppt/slides/slide4.xml" Id="Raf08a1fa314c483b" /><Relationship Type="http://schemas.openxmlformats.org/officeDocument/2006/relationships/slide" Target="/ppt/slides/slide5.xml" Id="R77627e9313214601" /><Relationship Type="http://schemas.openxmlformats.org/officeDocument/2006/relationships/slide" Target="/ppt/slides/slide6.xml" Id="Rad61c1d271fd40aa" /><Relationship Type="http://schemas.openxmlformats.org/officeDocument/2006/relationships/slide" Target="/ppt/slides/slide7.xml" Id="Rdc612d83d097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a5f3f5382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7d6fdaa824c84" /><Relationship Type="http://schemas.openxmlformats.org/officeDocument/2006/relationships/theme" Target="/ppt/slideMasters/theme/theme1.xml" Id="Rae8ded26c5bc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7d6fdaa82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cd158d61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5ab15cf4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9646d7a2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2ecf4d61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5a1f2637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ad559607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30d5a0e3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DAMSGÅRD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−488 783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7 685 224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29 536 069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HOLDING AS</a:t>
            </a:r>
          </a:p>
        </p:txBody>
      </p:sp>
    </p:spTree>
  </p:cSld>
  <p:clrMapOvr>
    <a:masterClrMapping xmlns:a="http://schemas.openxmlformats.org/drawingml/2006/main"/>
  </p:clrMapOvr>
</p:sld>
</file>