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6ea7421c1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999c6ab064c54"/>
  </p:sldMasterIdLst>
  <p:sldIdLst>
    <p:sldId xmlns:r="http://schemas.openxmlformats.org/officeDocument/2006/relationships" id="256" r:id="Rb3c40e60a7bc4d3a"/>
    <p:sldId xmlns:r="http://schemas.openxmlformats.org/officeDocument/2006/relationships" id="257" r:id="R94c4486a0c4f4965"/>
    <p:sldId xmlns:r="http://schemas.openxmlformats.org/officeDocument/2006/relationships" id="258" r:id="Re47355b7b8ab42cb"/>
    <p:sldId xmlns:r="http://schemas.openxmlformats.org/officeDocument/2006/relationships" id="259" r:id="Ra86a43d0b21b4add"/>
    <p:sldId xmlns:r="http://schemas.openxmlformats.org/officeDocument/2006/relationships" id="260" r:id="R0e8221d8e2504c51"/>
    <p:sldId xmlns:r="http://schemas.openxmlformats.org/officeDocument/2006/relationships" id="261" r:id="Ra9947917082a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999c6ab064c54" /><Relationship Type="http://schemas.openxmlformats.org/officeDocument/2006/relationships/slide" Target="/ppt/slides/slide1.xml" Id="Rb3c40e60a7bc4d3a" /><Relationship Type="http://schemas.openxmlformats.org/officeDocument/2006/relationships/slide" Target="/ppt/slides/slide2.xml" Id="R94c4486a0c4f4965" /><Relationship Type="http://schemas.openxmlformats.org/officeDocument/2006/relationships/slide" Target="/ppt/slides/slide3.xml" Id="Re47355b7b8ab42cb" /><Relationship Type="http://schemas.openxmlformats.org/officeDocument/2006/relationships/slide" Target="/ppt/slides/slide4.xml" Id="Ra86a43d0b21b4add" /><Relationship Type="http://schemas.openxmlformats.org/officeDocument/2006/relationships/slide" Target="/ppt/slides/slide5.xml" Id="R0e8221d8e2504c51" /><Relationship Type="http://schemas.openxmlformats.org/officeDocument/2006/relationships/slide" Target="/ppt/slides/slide6.xml" Id="Ra9947917082a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2774ffd9a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6e1abe6e4156" /><Relationship Type="http://schemas.openxmlformats.org/officeDocument/2006/relationships/theme" Target="/ppt/slideMasters/theme/theme1.xml" Id="Rb8285aa54763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56e1abe6e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8b9f96fd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db4ac792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532be08e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36af9a9e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6c0958f7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8fe23f8f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NORD-NORGE</a:t>
            </a:r>
          </a:p>
        </p:txBody>
      </p:sp>
    </p:spTree>
  </p:cSld>
  <p:clrMapOvr>
    <a:masterClrMapping xmlns:a="http://schemas.openxmlformats.org/drawingml/2006/main"/>
  </p:clrMapOvr>
</p:sld>
</file>