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e8572dace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a441a4fa342ca"/>
  </p:sldMasterIdLst>
  <p:sldIdLst>
    <p:sldId xmlns:r="http://schemas.openxmlformats.org/officeDocument/2006/relationships" id="256" r:id="R6762fbdd294640a9"/>
    <p:sldId xmlns:r="http://schemas.openxmlformats.org/officeDocument/2006/relationships" id="257" r:id="R030990ec4f914371"/>
    <p:sldId xmlns:r="http://schemas.openxmlformats.org/officeDocument/2006/relationships" id="258" r:id="R731112d656b9478f"/>
    <p:sldId xmlns:r="http://schemas.openxmlformats.org/officeDocument/2006/relationships" id="259" r:id="R87ab3acd1cea4283"/>
    <p:sldId xmlns:r="http://schemas.openxmlformats.org/officeDocument/2006/relationships" id="260" r:id="Ra878fe79097a451a"/>
    <p:sldId xmlns:r="http://schemas.openxmlformats.org/officeDocument/2006/relationships" id="261" r:id="Ra9b0304402284791"/>
    <p:sldId xmlns:r="http://schemas.openxmlformats.org/officeDocument/2006/relationships" id="262" r:id="R1691fbcb6257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a441a4fa342ca" /><Relationship Type="http://schemas.openxmlformats.org/officeDocument/2006/relationships/slide" Target="/ppt/slides/slide1.xml" Id="R6762fbdd294640a9" /><Relationship Type="http://schemas.openxmlformats.org/officeDocument/2006/relationships/slide" Target="/ppt/slides/slide2.xml" Id="R030990ec4f914371" /><Relationship Type="http://schemas.openxmlformats.org/officeDocument/2006/relationships/slide" Target="/ppt/slides/slide3.xml" Id="R731112d656b9478f" /><Relationship Type="http://schemas.openxmlformats.org/officeDocument/2006/relationships/slide" Target="/ppt/slides/slide4.xml" Id="R87ab3acd1cea4283" /><Relationship Type="http://schemas.openxmlformats.org/officeDocument/2006/relationships/slide" Target="/ppt/slides/slide5.xml" Id="Ra878fe79097a451a" /><Relationship Type="http://schemas.openxmlformats.org/officeDocument/2006/relationships/slide" Target="/ppt/slides/slide6.xml" Id="Ra9b0304402284791" /><Relationship Type="http://schemas.openxmlformats.org/officeDocument/2006/relationships/slide" Target="/ppt/slides/slide7.xml" Id="R1691fbcb6257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96a02a0b1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eabbad3d4b55" /><Relationship Type="http://schemas.openxmlformats.org/officeDocument/2006/relationships/theme" Target="/ppt/slideMasters/theme/theme1.xml" Id="R2065d1138d6f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8eabbad3d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9a6f5a8b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797496c8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1ec926ba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53724862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a7a67132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7907932b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f97292df0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ANCANI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12 091 822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ODDMUND DAHLE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Høvikveien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ANCANI AS</a:t>
            </a:r>
          </a:p>
        </p:txBody>
      </p:sp>
    </p:spTree>
  </p:cSld>
  <p:clrMapOvr>
    <a:masterClrMapping xmlns:a="http://schemas.openxmlformats.org/drawingml/2006/main"/>
  </p:clrMapOvr>
</p:sld>
</file>