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b7bbc201f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7bd400a244f71"/>
  </p:sldMasterIdLst>
  <p:sldIdLst>
    <p:sldId xmlns:r="http://schemas.openxmlformats.org/officeDocument/2006/relationships" id="256" r:id="R24a0610a2c104948"/>
    <p:sldId xmlns:r="http://schemas.openxmlformats.org/officeDocument/2006/relationships" id="257" r:id="Rff06a33c1ec6418e"/>
    <p:sldId xmlns:r="http://schemas.openxmlformats.org/officeDocument/2006/relationships" id="258" r:id="R6a8c225b7b024732"/>
    <p:sldId xmlns:r="http://schemas.openxmlformats.org/officeDocument/2006/relationships" id="259" r:id="R97bc645b8b1d4d65"/>
    <p:sldId xmlns:r="http://schemas.openxmlformats.org/officeDocument/2006/relationships" id="260" r:id="Rb7103d14a0514a38"/>
    <p:sldId xmlns:r="http://schemas.openxmlformats.org/officeDocument/2006/relationships" id="261" r:id="R3ca9573a3ef84dd2"/>
    <p:sldId xmlns:r="http://schemas.openxmlformats.org/officeDocument/2006/relationships" id="262" r:id="R2c4d9a535ba0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7bd400a244f71" /><Relationship Type="http://schemas.openxmlformats.org/officeDocument/2006/relationships/slide" Target="/ppt/slides/slide1.xml" Id="R24a0610a2c104948" /><Relationship Type="http://schemas.openxmlformats.org/officeDocument/2006/relationships/slide" Target="/ppt/slides/slide2.xml" Id="Rff06a33c1ec6418e" /><Relationship Type="http://schemas.openxmlformats.org/officeDocument/2006/relationships/slide" Target="/ppt/slides/slide3.xml" Id="R6a8c225b7b024732" /><Relationship Type="http://schemas.openxmlformats.org/officeDocument/2006/relationships/slide" Target="/ppt/slides/slide4.xml" Id="R97bc645b8b1d4d65" /><Relationship Type="http://schemas.openxmlformats.org/officeDocument/2006/relationships/slide" Target="/ppt/slides/slide5.xml" Id="Rb7103d14a0514a38" /><Relationship Type="http://schemas.openxmlformats.org/officeDocument/2006/relationships/slide" Target="/ppt/slides/slide6.xml" Id="R3ca9573a3ef84dd2" /><Relationship Type="http://schemas.openxmlformats.org/officeDocument/2006/relationships/slide" Target="/ppt/slides/slide7.xml" Id="R2c4d9a535ba0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05e5d2fcc46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dcf04ab224667" /><Relationship Type="http://schemas.openxmlformats.org/officeDocument/2006/relationships/theme" Target="/ppt/slideMasters/theme/theme1.xml" Id="R00532375da78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dcf04ab22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dc9788440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8039f5d134e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fecf9d7f9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805eb62f048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9db68bf6740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963bb33a240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ae79aec61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13 564 316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CAHA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PLETHORA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