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4a906a79d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1f38a458647ac"/>
  </p:sldMasterIdLst>
  <p:sldIdLst>
    <p:sldId xmlns:r="http://schemas.openxmlformats.org/officeDocument/2006/relationships" id="256" r:id="Rd54dd8400ef14c36"/>
    <p:sldId xmlns:r="http://schemas.openxmlformats.org/officeDocument/2006/relationships" id="257" r:id="R376112abcb424428"/>
    <p:sldId xmlns:r="http://schemas.openxmlformats.org/officeDocument/2006/relationships" id="258" r:id="R77a1cc6af0884ff8"/>
    <p:sldId xmlns:r="http://schemas.openxmlformats.org/officeDocument/2006/relationships" id="259" r:id="R9e3e6cfd790a4321"/>
    <p:sldId xmlns:r="http://schemas.openxmlformats.org/officeDocument/2006/relationships" id="260" r:id="Rbd9f94c1092249ed"/>
    <p:sldId xmlns:r="http://schemas.openxmlformats.org/officeDocument/2006/relationships" id="261" r:id="Rf12b25bccc5d44ec"/>
    <p:sldId xmlns:r="http://schemas.openxmlformats.org/officeDocument/2006/relationships" id="262" r:id="R43999748105b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1f38a458647ac" /><Relationship Type="http://schemas.openxmlformats.org/officeDocument/2006/relationships/slide" Target="/ppt/slides/slide1.xml" Id="Rd54dd8400ef14c36" /><Relationship Type="http://schemas.openxmlformats.org/officeDocument/2006/relationships/slide" Target="/ppt/slides/slide2.xml" Id="R376112abcb424428" /><Relationship Type="http://schemas.openxmlformats.org/officeDocument/2006/relationships/slide" Target="/ppt/slides/slide3.xml" Id="R77a1cc6af0884ff8" /><Relationship Type="http://schemas.openxmlformats.org/officeDocument/2006/relationships/slide" Target="/ppt/slides/slide4.xml" Id="R9e3e6cfd790a4321" /><Relationship Type="http://schemas.openxmlformats.org/officeDocument/2006/relationships/slide" Target="/ppt/slides/slide5.xml" Id="Rbd9f94c1092249ed" /><Relationship Type="http://schemas.openxmlformats.org/officeDocument/2006/relationships/slide" Target="/ppt/slides/slide6.xml" Id="Rf12b25bccc5d44ec" /><Relationship Type="http://schemas.openxmlformats.org/officeDocument/2006/relationships/slide" Target="/ppt/slides/slide7.xml" Id="R43999748105b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3a597a53b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3eec7ee4d488f" /><Relationship Type="http://schemas.openxmlformats.org/officeDocument/2006/relationships/theme" Target="/ppt/slideMasters/theme/theme1.xml" Id="R7ea402348754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3eec7ee4d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d940bf9c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fb002d119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1dd45ec2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ad8f73b2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a2a60d93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855dc23ef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aa13ee00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