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3f9ca0858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63a2517054049"/>
  </p:sldMasterIdLst>
  <p:sldIdLst>
    <p:sldId xmlns:r="http://schemas.openxmlformats.org/officeDocument/2006/relationships" id="256" r:id="R944b58a3ea8f4f93"/>
    <p:sldId xmlns:r="http://schemas.openxmlformats.org/officeDocument/2006/relationships" id="257" r:id="Re86d6d1df7554aca"/>
    <p:sldId xmlns:r="http://schemas.openxmlformats.org/officeDocument/2006/relationships" id="258" r:id="R2f634ed2cd784f98"/>
    <p:sldId xmlns:r="http://schemas.openxmlformats.org/officeDocument/2006/relationships" id="259" r:id="Re54774a8116c49a1"/>
    <p:sldId xmlns:r="http://schemas.openxmlformats.org/officeDocument/2006/relationships" id="260" r:id="R20cd6bb50e9d4b13"/>
    <p:sldId xmlns:r="http://schemas.openxmlformats.org/officeDocument/2006/relationships" id="261" r:id="Rcf5bd5bcc49e407b"/>
    <p:sldId xmlns:r="http://schemas.openxmlformats.org/officeDocument/2006/relationships" id="262" r:id="R439a01108b62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63a2517054049" /><Relationship Type="http://schemas.openxmlformats.org/officeDocument/2006/relationships/slide" Target="/ppt/slides/slide1.xml" Id="R944b58a3ea8f4f93" /><Relationship Type="http://schemas.openxmlformats.org/officeDocument/2006/relationships/slide" Target="/ppt/slides/slide2.xml" Id="Re86d6d1df7554aca" /><Relationship Type="http://schemas.openxmlformats.org/officeDocument/2006/relationships/slide" Target="/ppt/slides/slide3.xml" Id="R2f634ed2cd784f98" /><Relationship Type="http://schemas.openxmlformats.org/officeDocument/2006/relationships/slide" Target="/ppt/slides/slide4.xml" Id="Re54774a8116c49a1" /><Relationship Type="http://schemas.openxmlformats.org/officeDocument/2006/relationships/slide" Target="/ppt/slides/slide5.xml" Id="R20cd6bb50e9d4b13" /><Relationship Type="http://schemas.openxmlformats.org/officeDocument/2006/relationships/slide" Target="/ppt/slides/slide6.xml" Id="Rcf5bd5bcc49e407b" /><Relationship Type="http://schemas.openxmlformats.org/officeDocument/2006/relationships/slide" Target="/ppt/slides/slide7.xml" Id="R439a01108b62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e969bf359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194730a54f69" /><Relationship Type="http://schemas.openxmlformats.org/officeDocument/2006/relationships/theme" Target="/ppt/slideMasters/theme/theme1.xml" Id="R4705aff0e221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9194730a5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7b728883f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f9a7b4140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c75237bb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96deeeca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9a1f595c4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5c2eac6a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535dc1d1e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INVEST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70 688 197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