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9c9c39fed54d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c6d85b82c048b5"/>
  </p:sldMasterIdLst>
  <p:sldIdLst>
    <p:sldId xmlns:r="http://schemas.openxmlformats.org/officeDocument/2006/relationships" id="256" r:id="Rfd24a7367c014661"/>
    <p:sldId xmlns:r="http://schemas.openxmlformats.org/officeDocument/2006/relationships" id="257" r:id="R28c5ab2716f149ae"/>
    <p:sldId xmlns:r="http://schemas.openxmlformats.org/officeDocument/2006/relationships" id="258" r:id="Rfd4163f519494a20"/>
    <p:sldId xmlns:r="http://schemas.openxmlformats.org/officeDocument/2006/relationships" id="259" r:id="R2d4bff1c346a4421"/>
    <p:sldId xmlns:r="http://schemas.openxmlformats.org/officeDocument/2006/relationships" id="260" r:id="Rb6e12fa72794466d"/>
    <p:sldId xmlns:r="http://schemas.openxmlformats.org/officeDocument/2006/relationships" id="261" r:id="Rbc18efd84ca44e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c6d85b82c048b5" /><Relationship Type="http://schemas.openxmlformats.org/officeDocument/2006/relationships/slide" Target="/ppt/slides/slide1.xml" Id="Rfd24a7367c014661" /><Relationship Type="http://schemas.openxmlformats.org/officeDocument/2006/relationships/slide" Target="/ppt/slides/slide2.xml" Id="R28c5ab2716f149ae" /><Relationship Type="http://schemas.openxmlformats.org/officeDocument/2006/relationships/slide" Target="/ppt/slides/slide3.xml" Id="Rfd4163f519494a20" /><Relationship Type="http://schemas.openxmlformats.org/officeDocument/2006/relationships/slide" Target="/ppt/slides/slide4.xml" Id="R2d4bff1c346a4421" /><Relationship Type="http://schemas.openxmlformats.org/officeDocument/2006/relationships/slide" Target="/ppt/slides/slide5.xml" Id="Rb6e12fa72794466d" /><Relationship Type="http://schemas.openxmlformats.org/officeDocument/2006/relationships/slide" Target="/ppt/slides/slide6.xml" Id="Rbc18efd84ca44e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b15a4aedc148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0390f45deb4a2d" /><Relationship Type="http://schemas.openxmlformats.org/officeDocument/2006/relationships/theme" Target="/ppt/slideMasters/theme/theme1.xml" Id="R8bcc580ddf164d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0390f45deb4a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44078b55904b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5648f223bf4f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1c8a9a47aa49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f6d5981799447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b90abd61a741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7b164984574e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MOENGÅRDEN 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997 335 708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