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30df0dbbe574bb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37d7e933957494e"/>
  </p:sldMasterIdLst>
  <p:sldIdLst>
    <p:sldId xmlns:r="http://schemas.openxmlformats.org/officeDocument/2006/relationships" id="256" r:id="R3f80507c9eac45e1"/>
    <p:sldId xmlns:r="http://schemas.openxmlformats.org/officeDocument/2006/relationships" id="257" r:id="R22b6d1cf84d941f5"/>
    <p:sldId xmlns:r="http://schemas.openxmlformats.org/officeDocument/2006/relationships" id="258" r:id="R42efd2091d7f4e07"/>
    <p:sldId xmlns:r="http://schemas.openxmlformats.org/officeDocument/2006/relationships" id="259" r:id="Rf56a6a17a2fa46bd"/>
    <p:sldId xmlns:r="http://schemas.openxmlformats.org/officeDocument/2006/relationships" id="260" r:id="Ra4d3f4b652904c2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37d7e933957494e" /><Relationship Type="http://schemas.openxmlformats.org/officeDocument/2006/relationships/slide" Target="/ppt/slides/slide1.xml" Id="R3f80507c9eac45e1" /><Relationship Type="http://schemas.openxmlformats.org/officeDocument/2006/relationships/slide" Target="/ppt/slides/slide2.xml" Id="R22b6d1cf84d941f5" /><Relationship Type="http://schemas.openxmlformats.org/officeDocument/2006/relationships/slide" Target="/ppt/slides/slide3.xml" Id="R42efd2091d7f4e07" /><Relationship Type="http://schemas.openxmlformats.org/officeDocument/2006/relationships/slide" Target="/ppt/slides/slide4.xml" Id="Rf56a6a17a2fa46bd" /><Relationship Type="http://schemas.openxmlformats.org/officeDocument/2006/relationships/slide" Target="/ppt/slides/slide5.xml" Id="Ra4d3f4b652904c2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41485b83a8c470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93afca60844059" /><Relationship Type="http://schemas.openxmlformats.org/officeDocument/2006/relationships/theme" Target="/ppt/slideMasters/theme/theme1.xml" Id="R3d9f204d1c4e48c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893afca6084405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963ff910494c6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036b504b0c4ff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81af4a8d8f4f8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d1d2f2046d443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d0434b8c8b4c4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MOENGÅRDEN 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MOENGÅRDEN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MOENGÅRDEN 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MOENGÅRDEN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MOENGÅRDEN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MOENGÅRDEN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997 335 708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MOENGÅRDEN VEST AS</a:t>
            </a:r>
          </a:p>
        </p:txBody>
      </p:sp>
    </p:spTree>
  </p:cSld>
  <p:clrMapOvr>
    <a:masterClrMapping xmlns:a="http://schemas.openxmlformats.org/drawingml/2006/main"/>
  </p:clrMapOvr>
</p:sld>
</file>