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3cdababdc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b33dd4fcbc4cae"/>
  </p:sldMasterIdLst>
  <p:sldIdLst>
    <p:sldId xmlns:r="http://schemas.openxmlformats.org/officeDocument/2006/relationships" id="256" r:id="Rbc9aad6946e840c6"/>
    <p:sldId xmlns:r="http://schemas.openxmlformats.org/officeDocument/2006/relationships" id="257" r:id="R3be94be7240c4e1f"/>
    <p:sldId xmlns:r="http://schemas.openxmlformats.org/officeDocument/2006/relationships" id="258" r:id="R74a97c7b62dd4667"/>
    <p:sldId xmlns:r="http://schemas.openxmlformats.org/officeDocument/2006/relationships" id="259" r:id="R0741e40ab65d4540"/>
    <p:sldId xmlns:r="http://schemas.openxmlformats.org/officeDocument/2006/relationships" id="260" r:id="R6eddd4b79a0b4611"/>
    <p:sldId xmlns:r="http://schemas.openxmlformats.org/officeDocument/2006/relationships" id="261" r:id="R1c87e1cba25c40c2"/>
    <p:sldId xmlns:r="http://schemas.openxmlformats.org/officeDocument/2006/relationships" id="262" r:id="R5d88249e87be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33dd4fcbc4cae" /><Relationship Type="http://schemas.openxmlformats.org/officeDocument/2006/relationships/slide" Target="/ppt/slides/slide1.xml" Id="Rbc9aad6946e840c6" /><Relationship Type="http://schemas.openxmlformats.org/officeDocument/2006/relationships/slide" Target="/ppt/slides/slide2.xml" Id="R3be94be7240c4e1f" /><Relationship Type="http://schemas.openxmlformats.org/officeDocument/2006/relationships/slide" Target="/ppt/slides/slide3.xml" Id="R74a97c7b62dd4667" /><Relationship Type="http://schemas.openxmlformats.org/officeDocument/2006/relationships/slide" Target="/ppt/slides/slide4.xml" Id="R0741e40ab65d4540" /><Relationship Type="http://schemas.openxmlformats.org/officeDocument/2006/relationships/slide" Target="/ppt/slides/slide5.xml" Id="R6eddd4b79a0b4611" /><Relationship Type="http://schemas.openxmlformats.org/officeDocument/2006/relationships/slide" Target="/ppt/slides/slide6.xml" Id="R1c87e1cba25c40c2" /><Relationship Type="http://schemas.openxmlformats.org/officeDocument/2006/relationships/slide" Target="/ppt/slides/slide7.xml" Id="R5d88249e87be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b4a916939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5f54569846e4" /><Relationship Type="http://schemas.openxmlformats.org/officeDocument/2006/relationships/theme" Target="/ppt/slideMasters/theme/theme1.xml" Id="R9f9636a278544b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85f545698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c9b0a0917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eea0a2555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bb8c77ae0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a5ec66ddc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0cd82ae6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7cd53451c44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cbf3cd41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3 892 996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INGE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997 357 191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