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3dcc039b1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54145856b24691"/>
  </p:sldMasterIdLst>
  <p:sldIdLst>
    <p:sldId xmlns:r="http://schemas.openxmlformats.org/officeDocument/2006/relationships" id="256" r:id="Rc14937bb16714479"/>
    <p:sldId xmlns:r="http://schemas.openxmlformats.org/officeDocument/2006/relationships" id="257" r:id="R4240b781a0ca4419"/>
    <p:sldId xmlns:r="http://schemas.openxmlformats.org/officeDocument/2006/relationships" id="258" r:id="R51b349ab828247fe"/>
    <p:sldId xmlns:r="http://schemas.openxmlformats.org/officeDocument/2006/relationships" id="259" r:id="R400a4d3f46474f5e"/>
    <p:sldId xmlns:r="http://schemas.openxmlformats.org/officeDocument/2006/relationships" id="260" r:id="Rf1b51eab5513425a"/>
    <p:sldId xmlns:r="http://schemas.openxmlformats.org/officeDocument/2006/relationships" id="261" r:id="Rbc1fb492b8ef4d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54145856b24691" /><Relationship Type="http://schemas.openxmlformats.org/officeDocument/2006/relationships/slide" Target="/ppt/slides/slide1.xml" Id="Rc14937bb16714479" /><Relationship Type="http://schemas.openxmlformats.org/officeDocument/2006/relationships/slide" Target="/ppt/slides/slide2.xml" Id="R4240b781a0ca4419" /><Relationship Type="http://schemas.openxmlformats.org/officeDocument/2006/relationships/slide" Target="/ppt/slides/slide3.xml" Id="R51b349ab828247fe" /><Relationship Type="http://schemas.openxmlformats.org/officeDocument/2006/relationships/slide" Target="/ppt/slides/slide4.xml" Id="R400a4d3f46474f5e" /><Relationship Type="http://schemas.openxmlformats.org/officeDocument/2006/relationships/slide" Target="/ppt/slides/slide5.xml" Id="Rf1b51eab5513425a" /><Relationship Type="http://schemas.openxmlformats.org/officeDocument/2006/relationships/slide" Target="/ppt/slides/slide6.xml" Id="Rbc1fb492b8ef4d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82066f4cf43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c3a4087344ae5" /><Relationship Type="http://schemas.openxmlformats.org/officeDocument/2006/relationships/theme" Target="/ppt/slideMasters/theme/theme1.xml" Id="Rda6f9a9ccd33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c3a4087344a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d3d5223c34d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38fdd8526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6664b5ec7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352a4e1f84a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fa39dd2a642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0b587aab246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