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e27f788e5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25a937d77d4463"/>
  </p:sldMasterIdLst>
  <p:sldIdLst>
    <p:sldId xmlns:r="http://schemas.openxmlformats.org/officeDocument/2006/relationships" id="256" r:id="Rf876057eae894629"/>
    <p:sldId xmlns:r="http://schemas.openxmlformats.org/officeDocument/2006/relationships" id="257" r:id="R09b02927c1a24317"/>
    <p:sldId xmlns:r="http://schemas.openxmlformats.org/officeDocument/2006/relationships" id="258" r:id="Rc354b31d776d4c23"/>
    <p:sldId xmlns:r="http://schemas.openxmlformats.org/officeDocument/2006/relationships" id="259" r:id="R7e13ca2a08cd4ef1"/>
    <p:sldId xmlns:r="http://schemas.openxmlformats.org/officeDocument/2006/relationships" id="260" r:id="Rf1b2560d732641d9"/>
    <p:sldId xmlns:r="http://schemas.openxmlformats.org/officeDocument/2006/relationships" id="261" r:id="Ra16921a89ed34fea"/>
    <p:sldId xmlns:r="http://schemas.openxmlformats.org/officeDocument/2006/relationships" id="262" r:id="R5f0443a53d7a42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5a937d77d4463" /><Relationship Type="http://schemas.openxmlformats.org/officeDocument/2006/relationships/slide" Target="/ppt/slides/slide1.xml" Id="Rf876057eae894629" /><Relationship Type="http://schemas.openxmlformats.org/officeDocument/2006/relationships/slide" Target="/ppt/slides/slide2.xml" Id="R09b02927c1a24317" /><Relationship Type="http://schemas.openxmlformats.org/officeDocument/2006/relationships/slide" Target="/ppt/slides/slide3.xml" Id="Rc354b31d776d4c23" /><Relationship Type="http://schemas.openxmlformats.org/officeDocument/2006/relationships/slide" Target="/ppt/slides/slide4.xml" Id="R7e13ca2a08cd4ef1" /><Relationship Type="http://schemas.openxmlformats.org/officeDocument/2006/relationships/slide" Target="/ppt/slides/slide5.xml" Id="Rf1b2560d732641d9" /><Relationship Type="http://schemas.openxmlformats.org/officeDocument/2006/relationships/slide" Target="/ppt/slides/slide6.xml" Id="Ra16921a89ed34fea" /><Relationship Type="http://schemas.openxmlformats.org/officeDocument/2006/relationships/slide" Target="/ppt/slides/slide7.xml" Id="R5f0443a53d7a42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24a4a0392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215ce4a78404d" /><Relationship Type="http://schemas.openxmlformats.org/officeDocument/2006/relationships/theme" Target="/ppt/slideMasters/theme/theme1.xml" Id="R82b449cf519c4a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e215ce4a7840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006ed3be441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cee67b7c04c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680ded32a46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ddda11474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6325cff114b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ed471ece44e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641dd9c79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