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b056b46ac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9ca171ae242b4"/>
  </p:sldMasterIdLst>
  <p:sldIdLst>
    <p:sldId xmlns:r="http://schemas.openxmlformats.org/officeDocument/2006/relationships" id="256" r:id="Raebcd83bc1ca4e7c"/>
    <p:sldId xmlns:r="http://schemas.openxmlformats.org/officeDocument/2006/relationships" id="257" r:id="R17f4a563740346ca"/>
    <p:sldId xmlns:r="http://schemas.openxmlformats.org/officeDocument/2006/relationships" id="258" r:id="Rb030aa2f3d8a46f6"/>
    <p:sldId xmlns:r="http://schemas.openxmlformats.org/officeDocument/2006/relationships" id="259" r:id="R90e1028b00604970"/>
    <p:sldId xmlns:r="http://schemas.openxmlformats.org/officeDocument/2006/relationships" id="260" r:id="Re1965413ce0b4ef6"/>
    <p:sldId xmlns:r="http://schemas.openxmlformats.org/officeDocument/2006/relationships" id="261" r:id="R0c598cf720e54a7f"/>
    <p:sldId xmlns:r="http://schemas.openxmlformats.org/officeDocument/2006/relationships" id="262" r:id="R457f22b00c94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9ca171ae242b4" /><Relationship Type="http://schemas.openxmlformats.org/officeDocument/2006/relationships/slide" Target="/ppt/slides/slide1.xml" Id="Raebcd83bc1ca4e7c" /><Relationship Type="http://schemas.openxmlformats.org/officeDocument/2006/relationships/slide" Target="/ppt/slides/slide2.xml" Id="R17f4a563740346ca" /><Relationship Type="http://schemas.openxmlformats.org/officeDocument/2006/relationships/slide" Target="/ppt/slides/slide3.xml" Id="Rb030aa2f3d8a46f6" /><Relationship Type="http://schemas.openxmlformats.org/officeDocument/2006/relationships/slide" Target="/ppt/slides/slide4.xml" Id="R90e1028b00604970" /><Relationship Type="http://schemas.openxmlformats.org/officeDocument/2006/relationships/slide" Target="/ppt/slides/slide5.xml" Id="Re1965413ce0b4ef6" /><Relationship Type="http://schemas.openxmlformats.org/officeDocument/2006/relationships/slide" Target="/ppt/slides/slide6.xml" Id="R0c598cf720e54a7f" /><Relationship Type="http://schemas.openxmlformats.org/officeDocument/2006/relationships/slide" Target="/ppt/slides/slide7.xml" Id="R457f22b00c94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e3820c6a7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d3aefbca94ba5" /><Relationship Type="http://schemas.openxmlformats.org/officeDocument/2006/relationships/theme" Target="/ppt/slideMasters/theme/theme1.xml" Id="Rfe5fbf325906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0d3aefbca9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41a3d54c2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a70ef60bb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353cb3703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b4441d7e6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5f16be93343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cd61f4aad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a388d620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FOCUS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FOCUS FORLAG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−465 702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−465 846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2 605 691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LANGFELDT SVERRE FAAFENG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19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FOCUS FORLAG AS</a:t>
            </a:r>
          </a:p>
        </p:txBody>
      </p:sp>
    </p:spTree>
  </p:cSld>
  <p:clrMapOvr>
    <a:masterClrMapping xmlns:a="http://schemas.openxmlformats.org/drawingml/2006/main"/>
  </p:clrMapOvr>
</p:sld>
</file>