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87d1cad91f46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96982c531b461b"/>
  </p:sldMasterIdLst>
  <p:sldIdLst>
    <p:sldId xmlns:r="http://schemas.openxmlformats.org/officeDocument/2006/relationships" id="256" r:id="Reb28d41a92f041b1"/>
    <p:sldId xmlns:r="http://schemas.openxmlformats.org/officeDocument/2006/relationships" id="257" r:id="Ra53819f2f30c409d"/>
    <p:sldId xmlns:r="http://schemas.openxmlformats.org/officeDocument/2006/relationships" id="258" r:id="R13382ebb3b5c4caf"/>
    <p:sldId xmlns:r="http://schemas.openxmlformats.org/officeDocument/2006/relationships" id="259" r:id="R7579d568e26d4a93"/>
    <p:sldId xmlns:r="http://schemas.openxmlformats.org/officeDocument/2006/relationships" id="260" r:id="Rde5f30825bbe4961"/>
    <p:sldId xmlns:r="http://schemas.openxmlformats.org/officeDocument/2006/relationships" id="261" r:id="Rf758c61445e5497e"/>
    <p:sldId xmlns:r="http://schemas.openxmlformats.org/officeDocument/2006/relationships" id="262" r:id="R7e033488de8746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96982c531b461b" /><Relationship Type="http://schemas.openxmlformats.org/officeDocument/2006/relationships/slide" Target="/ppt/slides/slide1.xml" Id="Reb28d41a92f041b1" /><Relationship Type="http://schemas.openxmlformats.org/officeDocument/2006/relationships/slide" Target="/ppt/slides/slide2.xml" Id="Ra53819f2f30c409d" /><Relationship Type="http://schemas.openxmlformats.org/officeDocument/2006/relationships/slide" Target="/ppt/slides/slide3.xml" Id="R13382ebb3b5c4caf" /><Relationship Type="http://schemas.openxmlformats.org/officeDocument/2006/relationships/slide" Target="/ppt/slides/slide4.xml" Id="R7579d568e26d4a93" /><Relationship Type="http://schemas.openxmlformats.org/officeDocument/2006/relationships/slide" Target="/ppt/slides/slide5.xml" Id="Rde5f30825bbe4961" /><Relationship Type="http://schemas.openxmlformats.org/officeDocument/2006/relationships/slide" Target="/ppt/slides/slide6.xml" Id="Rf758c61445e5497e" /><Relationship Type="http://schemas.openxmlformats.org/officeDocument/2006/relationships/slide" Target="/ppt/slides/slide7.xml" Id="R7e033488de8746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8dff6a978444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6216a1dcd45f4" /><Relationship Type="http://schemas.openxmlformats.org/officeDocument/2006/relationships/theme" Target="/ppt/slideMasters/theme/theme1.xml" Id="R425591af29374a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06216a1dcd45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7eaf977144e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961e47c6a42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1ed86cc5b45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dcc2cb59148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eb28333bc4e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b3dc8e0e64a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4cc82c3494d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MOLDE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MOLDE REVISJON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2 338 330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873 941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695 027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1 321 868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RUNE TALLERAAS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Roseby Vest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6415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www.molderevisjon.no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997 391 470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REVISJON AS</a:t>
            </a:r>
          </a:p>
        </p:txBody>
      </p:sp>
    </p:spTree>
  </p:cSld>
  <p:clrMapOvr>
    <a:masterClrMapping xmlns:a="http://schemas.openxmlformats.org/drawingml/2006/main"/>
  </p:clrMapOvr>
</p:sld>
</file>