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c59647ecd7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5100b7fdaa41a3"/>
  </p:sldMasterIdLst>
  <p:sldIdLst>
    <p:sldId xmlns:r="http://schemas.openxmlformats.org/officeDocument/2006/relationships" id="256" r:id="R92a7863efd584fd2"/>
    <p:sldId xmlns:r="http://schemas.openxmlformats.org/officeDocument/2006/relationships" id="257" r:id="Rb0f40535d67a498c"/>
    <p:sldId xmlns:r="http://schemas.openxmlformats.org/officeDocument/2006/relationships" id="258" r:id="R07afbedd1a5149fe"/>
    <p:sldId xmlns:r="http://schemas.openxmlformats.org/officeDocument/2006/relationships" id="259" r:id="R0cd6301f40664bc7"/>
    <p:sldId xmlns:r="http://schemas.openxmlformats.org/officeDocument/2006/relationships" id="260" r:id="R0408ea2ad2cd46f2"/>
    <p:sldId xmlns:r="http://schemas.openxmlformats.org/officeDocument/2006/relationships" id="261" r:id="R590f0773f5704edb"/>
    <p:sldId xmlns:r="http://schemas.openxmlformats.org/officeDocument/2006/relationships" id="262" r:id="Rff6a50d00888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100b7fdaa41a3" /><Relationship Type="http://schemas.openxmlformats.org/officeDocument/2006/relationships/slide" Target="/ppt/slides/slide1.xml" Id="R92a7863efd584fd2" /><Relationship Type="http://schemas.openxmlformats.org/officeDocument/2006/relationships/slide" Target="/ppt/slides/slide2.xml" Id="Rb0f40535d67a498c" /><Relationship Type="http://schemas.openxmlformats.org/officeDocument/2006/relationships/slide" Target="/ppt/slides/slide3.xml" Id="R07afbedd1a5149fe" /><Relationship Type="http://schemas.openxmlformats.org/officeDocument/2006/relationships/slide" Target="/ppt/slides/slide4.xml" Id="R0cd6301f40664bc7" /><Relationship Type="http://schemas.openxmlformats.org/officeDocument/2006/relationships/slide" Target="/ppt/slides/slide5.xml" Id="R0408ea2ad2cd46f2" /><Relationship Type="http://schemas.openxmlformats.org/officeDocument/2006/relationships/slide" Target="/ppt/slides/slide6.xml" Id="R590f0773f5704edb" /><Relationship Type="http://schemas.openxmlformats.org/officeDocument/2006/relationships/slide" Target="/ppt/slides/slide7.xml" Id="Rff6a50d00888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b265452dc40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b3a0188974be6" /><Relationship Type="http://schemas.openxmlformats.org/officeDocument/2006/relationships/theme" Target="/ppt/slideMasters/theme/theme1.xml" Id="R79cf0cb7ebc346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fb3a018897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99c8afb174c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69dc25bb7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7705de0cf45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b6d7d1664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fbf4b3ee94a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88025d1ec41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65c2be53d41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HÅLOGALAND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HÅLOGALAND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8 400 320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3 482 365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jon.arne.torbergsen@enter-revisjon.no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997 398 610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