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50f2966a34f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3ced0ee4574c88"/>
  </p:sldMasterIdLst>
  <p:sldIdLst>
    <p:sldId xmlns:r="http://schemas.openxmlformats.org/officeDocument/2006/relationships" id="256" r:id="R979c925fb4724799"/>
    <p:sldId xmlns:r="http://schemas.openxmlformats.org/officeDocument/2006/relationships" id="257" r:id="Rc6e46aba9da7478f"/>
    <p:sldId xmlns:r="http://schemas.openxmlformats.org/officeDocument/2006/relationships" id="258" r:id="R25a6256a1c614efc"/>
    <p:sldId xmlns:r="http://schemas.openxmlformats.org/officeDocument/2006/relationships" id="259" r:id="Rb0169cfd35f14656"/>
    <p:sldId xmlns:r="http://schemas.openxmlformats.org/officeDocument/2006/relationships" id="260" r:id="R83a82cb5cb2e4a8d"/>
    <p:sldId xmlns:r="http://schemas.openxmlformats.org/officeDocument/2006/relationships" id="261" r:id="R01cf653f2afc4e29"/>
    <p:sldId xmlns:r="http://schemas.openxmlformats.org/officeDocument/2006/relationships" id="262" r:id="R0e75a6a7661544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ced0ee4574c88" /><Relationship Type="http://schemas.openxmlformats.org/officeDocument/2006/relationships/slide" Target="/ppt/slides/slide1.xml" Id="R979c925fb4724799" /><Relationship Type="http://schemas.openxmlformats.org/officeDocument/2006/relationships/slide" Target="/ppt/slides/slide2.xml" Id="Rc6e46aba9da7478f" /><Relationship Type="http://schemas.openxmlformats.org/officeDocument/2006/relationships/slide" Target="/ppt/slides/slide3.xml" Id="R25a6256a1c614efc" /><Relationship Type="http://schemas.openxmlformats.org/officeDocument/2006/relationships/slide" Target="/ppt/slides/slide4.xml" Id="Rb0169cfd35f14656" /><Relationship Type="http://schemas.openxmlformats.org/officeDocument/2006/relationships/slide" Target="/ppt/slides/slide5.xml" Id="R83a82cb5cb2e4a8d" /><Relationship Type="http://schemas.openxmlformats.org/officeDocument/2006/relationships/slide" Target="/ppt/slides/slide6.xml" Id="R01cf653f2afc4e29" /><Relationship Type="http://schemas.openxmlformats.org/officeDocument/2006/relationships/slide" Target="/ppt/slides/slide7.xml" Id="R0e75a6a7661544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d67dfb74f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046db5e6c4a19" /><Relationship Type="http://schemas.openxmlformats.org/officeDocument/2006/relationships/theme" Target="/ppt/slideMasters/theme/theme1.xml" Id="Re93a2064364046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046db5e6c4a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9e7f87da7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227b413f447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55cb8055f48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b7cb0581648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c96e8111f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684bb155b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cd0053f69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HØILUND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HØILUND REGNSKAP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21 494 303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988 387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5 768 335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H4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ruth-marie@hrevisjon.no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997 420 063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HØILUND REGNSKAP AS</a:t>
            </a:r>
          </a:p>
        </p:txBody>
      </p:sp>
    </p:spTree>
  </p:cSld>
  <p:clrMapOvr>
    <a:masterClrMapping xmlns:a="http://schemas.openxmlformats.org/drawingml/2006/main"/>
  </p:clrMapOvr>
</p:sld>
</file>