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4b68c3d01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ef910f322491e"/>
  </p:sldMasterIdLst>
  <p:sldIdLst>
    <p:sldId xmlns:r="http://schemas.openxmlformats.org/officeDocument/2006/relationships" id="256" r:id="Rf26b5134fef24e49"/>
    <p:sldId xmlns:r="http://schemas.openxmlformats.org/officeDocument/2006/relationships" id="257" r:id="R635b707380fa4390"/>
    <p:sldId xmlns:r="http://schemas.openxmlformats.org/officeDocument/2006/relationships" id="258" r:id="Ra0c3cba6c67a40bc"/>
    <p:sldId xmlns:r="http://schemas.openxmlformats.org/officeDocument/2006/relationships" id="259" r:id="Rcb33cc8ef8304a28"/>
    <p:sldId xmlns:r="http://schemas.openxmlformats.org/officeDocument/2006/relationships" id="260" r:id="Raedbe9bf28c64406"/>
    <p:sldId xmlns:r="http://schemas.openxmlformats.org/officeDocument/2006/relationships" id="261" r:id="R3412bf31d5994436"/>
    <p:sldId xmlns:r="http://schemas.openxmlformats.org/officeDocument/2006/relationships" id="262" r:id="R1dc5184b11e64e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ef910f322491e" /><Relationship Type="http://schemas.openxmlformats.org/officeDocument/2006/relationships/slide" Target="/ppt/slides/slide1.xml" Id="Rf26b5134fef24e49" /><Relationship Type="http://schemas.openxmlformats.org/officeDocument/2006/relationships/slide" Target="/ppt/slides/slide2.xml" Id="R635b707380fa4390" /><Relationship Type="http://schemas.openxmlformats.org/officeDocument/2006/relationships/slide" Target="/ppt/slides/slide3.xml" Id="Ra0c3cba6c67a40bc" /><Relationship Type="http://schemas.openxmlformats.org/officeDocument/2006/relationships/slide" Target="/ppt/slides/slide4.xml" Id="Rcb33cc8ef8304a28" /><Relationship Type="http://schemas.openxmlformats.org/officeDocument/2006/relationships/slide" Target="/ppt/slides/slide5.xml" Id="Raedbe9bf28c64406" /><Relationship Type="http://schemas.openxmlformats.org/officeDocument/2006/relationships/slide" Target="/ppt/slides/slide6.xml" Id="R3412bf31d5994436" /><Relationship Type="http://schemas.openxmlformats.org/officeDocument/2006/relationships/slide" Target="/ppt/slides/slide7.xml" Id="R1dc5184b11e64e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e2b0692f1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6327dc49b49c7" /><Relationship Type="http://schemas.openxmlformats.org/officeDocument/2006/relationships/theme" Target="/ppt/slideMasters/theme/theme1.xml" Id="Rcc647b48ba14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56327dc49b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64fd0a177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2eb202e1e45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df4ceb00f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b9636b21c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5345d2fec4a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9d1b6b2a4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8c389d9ef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SALVESEN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12 359 406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7 928 284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41 298 856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50 715 231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OSMUND SALVESEN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OSMUND SALVESEN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SALVESEN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KJOS-WENJUM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SALVESEN YTTRI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Salvesen, Bærumsveien 225C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997 441 788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SALVESEN AS</a:t>
            </a:r>
          </a:p>
        </p:txBody>
      </p:sp>
    </p:spTree>
  </p:cSld>
  <p:clrMapOvr>
    <a:masterClrMapping xmlns:a="http://schemas.openxmlformats.org/drawingml/2006/main"/>
  </p:clrMapOvr>
</p:sld>
</file>