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d30b98bb864f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5dcde6097340bd"/>
  </p:sldMasterIdLst>
  <p:sldIdLst>
    <p:sldId xmlns:r="http://schemas.openxmlformats.org/officeDocument/2006/relationships" id="256" r:id="R8eb551e6189c4348"/>
    <p:sldId xmlns:r="http://schemas.openxmlformats.org/officeDocument/2006/relationships" id="257" r:id="R243fe80f7dff4684"/>
    <p:sldId xmlns:r="http://schemas.openxmlformats.org/officeDocument/2006/relationships" id="258" r:id="Re29f56fbdcef43d8"/>
    <p:sldId xmlns:r="http://schemas.openxmlformats.org/officeDocument/2006/relationships" id="259" r:id="R5d5f51c285744252"/>
    <p:sldId xmlns:r="http://schemas.openxmlformats.org/officeDocument/2006/relationships" id="260" r:id="R3f419a58290542d2"/>
    <p:sldId xmlns:r="http://schemas.openxmlformats.org/officeDocument/2006/relationships" id="261" r:id="R14c259a84c664415"/>
    <p:sldId xmlns:r="http://schemas.openxmlformats.org/officeDocument/2006/relationships" id="262" r:id="R5a3457413fd048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5dcde6097340bd" /><Relationship Type="http://schemas.openxmlformats.org/officeDocument/2006/relationships/slide" Target="/ppt/slides/slide1.xml" Id="R8eb551e6189c4348" /><Relationship Type="http://schemas.openxmlformats.org/officeDocument/2006/relationships/slide" Target="/ppt/slides/slide2.xml" Id="R243fe80f7dff4684" /><Relationship Type="http://schemas.openxmlformats.org/officeDocument/2006/relationships/slide" Target="/ppt/slides/slide3.xml" Id="Re29f56fbdcef43d8" /><Relationship Type="http://schemas.openxmlformats.org/officeDocument/2006/relationships/slide" Target="/ppt/slides/slide4.xml" Id="R5d5f51c285744252" /><Relationship Type="http://schemas.openxmlformats.org/officeDocument/2006/relationships/slide" Target="/ppt/slides/slide5.xml" Id="R3f419a58290542d2" /><Relationship Type="http://schemas.openxmlformats.org/officeDocument/2006/relationships/slide" Target="/ppt/slides/slide6.xml" Id="R14c259a84c664415" /><Relationship Type="http://schemas.openxmlformats.org/officeDocument/2006/relationships/slide" Target="/ppt/slides/slide7.xml" Id="R5a3457413fd048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33862c963f46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cc3e08b8645d5" /><Relationship Type="http://schemas.openxmlformats.org/officeDocument/2006/relationships/theme" Target="/ppt/slideMasters/theme/theme1.xml" Id="Rc29309550ed245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4cc3e08b8645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586baca3843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b22acfc9141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64e35726943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25bba82b347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6d31c1e9849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d04e51a334c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f1e7cd1ac47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MOMO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MOMO HOLDING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20 678 477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303 613 347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307 047 656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 JENSEN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ISACHSEN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Mona Jensen, Ormerudveien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mona@jimmyroyal.no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997 448 707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MOMO HOLDING AS</a:t>
            </a:r>
          </a:p>
        </p:txBody>
      </p:sp>
    </p:spTree>
  </p:cSld>
  <p:clrMapOvr>
    <a:masterClrMapping xmlns:a="http://schemas.openxmlformats.org/drawingml/2006/main"/>
  </p:clrMapOvr>
</p:sld>
</file>