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08587f65f4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c41d6d7ac44ff"/>
  </p:sldMasterIdLst>
  <p:sldIdLst>
    <p:sldId xmlns:r="http://schemas.openxmlformats.org/officeDocument/2006/relationships" id="256" r:id="R779a2297fc854377"/>
    <p:sldId xmlns:r="http://schemas.openxmlformats.org/officeDocument/2006/relationships" id="257" r:id="R58b9796c4fc04cfb"/>
    <p:sldId xmlns:r="http://schemas.openxmlformats.org/officeDocument/2006/relationships" id="258" r:id="R594df5933fd74211"/>
    <p:sldId xmlns:r="http://schemas.openxmlformats.org/officeDocument/2006/relationships" id="259" r:id="R7a10b9d1440549e6"/>
    <p:sldId xmlns:r="http://schemas.openxmlformats.org/officeDocument/2006/relationships" id="260" r:id="Ra1eef82079f24534"/>
    <p:sldId xmlns:r="http://schemas.openxmlformats.org/officeDocument/2006/relationships" id="261" r:id="R8b862244e3714319"/>
    <p:sldId xmlns:r="http://schemas.openxmlformats.org/officeDocument/2006/relationships" id="262" r:id="R8b5a4cb17bfe42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c41d6d7ac44ff" /><Relationship Type="http://schemas.openxmlformats.org/officeDocument/2006/relationships/slide" Target="/ppt/slides/slide1.xml" Id="R779a2297fc854377" /><Relationship Type="http://schemas.openxmlformats.org/officeDocument/2006/relationships/slide" Target="/ppt/slides/slide2.xml" Id="R58b9796c4fc04cfb" /><Relationship Type="http://schemas.openxmlformats.org/officeDocument/2006/relationships/slide" Target="/ppt/slides/slide3.xml" Id="R594df5933fd74211" /><Relationship Type="http://schemas.openxmlformats.org/officeDocument/2006/relationships/slide" Target="/ppt/slides/slide4.xml" Id="R7a10b9d1440549e6" /><Relationship Type="http://schemas.openxmlformats.org/officeDocument/2006/relationships/slide" Target="/ppt/slides/slide5.xml" Id="Ra1eef82079f24534" /><Relationship Type="http://schemas.openxmlformats.org/officeDocument/2006/relationships/slide" Target="/ppt/slides/slide6.xml" Id="R8b862244e3714319" /><Relationship Type="http://schemas.openxmlformats.org/officeDocument/2006/relationships/slide" Target="/ppt/slides/slide7.xml" Id="R8b5a4cb17bfe42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4eaf2d95f4b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dc00b5b514249" /><Relationship Type="http://schemas.openxmlformats.org/officeDocument/2006/relationships/theme" Target="/ppt/slideMasters/theme/theme1.xml" Id="Rbaed11e339d04a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dc00b5b51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f351d72e4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8e988fb3e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69803d82f47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db90e8fb944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6c49862be4f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ebf61edd84b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d457d9f2e4d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DELOITTE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43 713 757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19 053 876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