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6b3fa901f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a88d32f7946da"/>
  </p:sldMasterIdLst>
  <p:sldIdLst>
    <p:sldId xmlns:r="http://schemas.openxmlformats.org/officeDocument/2006/relationships" id="256" r:id="R55f8c316cb144281"/>
    <p:sldId xmlns:r="http://schemas.openxmlformats.org/officeDocument/2006/relationships" id="257" r:id="R62a2118c7b4c499c"/>
    <p:sldId xmlns:r="http://schemas.openxmlformats.org/officeDocument/2006/relationships" id="258" r:id="R79142cf1af314b30"/>
    <p:sldId xmlns:r="http://schemas.openxmlformats.org/officeDocument/2006/relationships" id="259" r:id="Rfc61b18edef8426b"/>
    <p:sldId xmlns:r="http://schemas.openxmlformats.org/officeDocument/2006/relationships" id="260" r:id="R54b3f35ce1184b3c"/>
    <p:sldId xmlns:r="http://schemas.openxmlformats.org/officeDocument/2006/relationships" id="261" r:id="R4040838b15f9473f"/>
    <p:sldId xmlns:r="http://schemas.openxmlformats.org/officeDocument/2006/relationships" id="262" r:id="R8000f9f12898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a88d32f7946da" /><Relationship Type="http://schemas.openxmlformats.org/officeDocument/2006/relationships/slide" Target="/ppt/slides/slide1.xml" Id="R55f8c316cb144281" /><Relationship Type="http://schemas.openxmlformats.org/officeDocument/2006/relationships/slide" Target="/ppt/slides/slide2.xml" Id="R62a2118c7b4c499c" /><Relationship Type="http://schemas.openxmlformats.org/officeDocument/2006/relationships/slide" Target="/ppt/slides/slide3.xml" Id="R79142cf1af314b30" /><Relationship Type="http://schemas.openxmlformats.org/officeDocument/2006/relationships/slide" Target="/ppt/slides/slide4.xml" Id="Rfc61b18edef8426b" /><Relationship Type="http://schemas.openxmlformats.org/officeDocument/2006/relationships/slide" Target="/ppt/slides/slide5.xml" Id="R54b3f35ce1184b3c" /><Relationship Type="http://schemas.openxmlformats.org/officeDocument/2006/relationships/slide" Target="/ppt/slides/slide6.xml" Id="R4040838b15f9473f" /><Relationship Type="http://schemas.openxmlformats.org/officeDocument/2006/relationships/slide" Target="/ppt/slides/slide7.xml" Id="R8000f9f12898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d157c0ae0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6e21956d46e8" /><Relationship Type="http://schemas.openxmlformats.org/officeDocument/2006/relationships/theme" Target="/ppt/slideMasters/theme/theme1.xml" Id="R77cfb9ca26bc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36e21956d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56a5e01c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b677ad16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20d3c8fe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bcf936bd3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a40f3be7a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3f72c297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c496d1e2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102 173 609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102 618 885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RINGSTAD SKEID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 Ringstad Skeid, Syrenveien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brevtileli@hotmail.com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EMUND AS</a:t>
            </a:r>
          </a:p>
        </p:txBody>
      </p:sp>
    </p:spTree>
  </p:cSld>
  <p:clrMapOvr>
    <a:masterClrMapping xmlns:a="http://schemas.openxmlformats.org/drawingml/2006/main"/>
  </p:clrMapOvr>
</p:sld>
</file>