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4affc30c0844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c12116186d4a22"/>
  </p:sldMasterIdLst>
  <p:sldIdLst>
    <p:sldId xmlns:r="http://schemas.openxmlformats.org/officeDocument/2006/relationships" id="256" r:id="Rc4c9dbc4e2324108"/>
    <p:sldId xmlns:r="http://schemas.openxmlformats.org/officeDocument/2006/relationships" id="257" r:id="R9f4048ed3b4f49fc"/>
    <p:sldId xmlns:r="http://schemas.openxmlformats.org/officeDocument/2006/relationships" id="258" r:id="Rea40ac95d78440b6"/>
    <p:sldId xmlns:r="http://schemas.openxmlformats.org/officeDocument/2006/relationships" id="259" r:id="R5a3b1dc640404581"/>
    <p:sldId xmlns:r="http://schemas.openxmlformats.org/officeDocument/2006/relationships" id="260" r:id="R01bb479017e14f7b"/>
    <p:sldId xmlns:r="http://schemas.openxmlformats.org/officeDocument/2006/relationships" id="261" r:id="R4d32c7fc417a4481"/>
    <p:sldId xmlns:r="http://schemas.openxmlformats.org/officeDocument/2006/relationships" id="262" r:id="R4990f968a4b344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c12116186d4a22" /><Relationship Type="http://schemas.openxmlformats.org/officeDocument/2006/relationships/slide" Target="/ppt/slides/slide1.xml" Id="Rc4c9dbc4e2324108" /><Relationship Type="http://schemas.openxmlformats.org/officeDocument/2006/relationships/slide" Target="/ppt/slides/slide2.xml" Id="R9f4048ed3b4f49fc" /><Relationship Type="http://schemas.openxmlformats.org/officeDocument/2006/relationships/slide" Target="/ppt/slides/slide3.xml" Id="Rea40ac95d78440b6" /><Relationship Type="http://schemas.openxmlformats.org/officeDocument/2006/relationships/slide" Target="/ppt/slides/slide4.xml" Id="R5a3b1dc640404581" /><Relationship Type="http://schemas.openxmlformats.org/officeDocument/2006/relationships/slide" Target="/ppt/slides/slide5.xml" Id="R01bb479017e14f7b" /><Relationship Type="http://schemas.openxmlformats.org/officeDocument/2006/relationships/slide" Target="/ppt/slides/slide6.xml" Id="R4d32c7fc417a4481" /><Relationship Type="http://schemas.openxmlformats.org/officeDocument/2006/relationships/slide" Target="/ppt/slides/slide7.xml" Id="R4990f968a4b344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4259891cd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3e70ea6914eaa" /><Relationship Type="http://schemas.openxmlformats.org/officeDocument/2006/relationships/theme" Target="/ppt/slideMasters/theme/theme1.xml" Id="Re47865efcc074b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93e70ea6914e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b17f1480642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b51999997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6bcd084dd4f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0db6fd8d24e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861f016d541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cc24da86942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ef53248d9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RÅDGIVNING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816 008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997 472 187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