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59106502b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dfefa83e6c43b7"/>
  </p:sldMasterIdLst>
  <p:sldIdLst>
    <p:sldId xmlns:r="http://schemas.openxmlformats.org/officeDocument/2006/relationships" id="256" r:id="Rb0cf2e2308764655"/>
    <p:sldId xmlns:r="http://schemas.openxmlformats.org/officeDocument/2006/relationships" id="257" r:id="R6e98dfd8dba14ca9"/>
    <p:sldId xmlns:r="http://schemas.openxmlformats.org/officeDocument/2006/relationships" id="258" r:id="Ra15f1aea029c4cc8"/>
    <p:sldId xmlns:r="http://schemas.openxmlformats.org/officeDocument/2006/relationships" id="259" r:id="R3743d74c601d4ecf"/>
    <p:sldId xmlns:r="http://schemas.openxmlformats.org/officeDocument/2006/relationships" id="260" r:id="R82ea74765a554001"/>
    <p:sldId xmlns:r="http://schemas.openxmlformats.org/officeDocument/2006/relationships" id="261" r:id="R23fb35b190714dda"/>
    <p:sldId xmlns:r="http://schemas.openxmlformats.org/officeDocument/2006/relationships" id="262" r:id="R720eea1772e1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fefa83e6c43b7" /><Relationship Type="http://schemas.openxmlformats.org/officeDocument/2006/relationships/slide" Target="/ppt/slides/slide1.xml" Id="Rb0cf2e2308764655" /><Relationship Type="http://schemas.openxmlformats.org/officeDocument/2006/relationships/slide" Target="/ppt/slides/slide2.xml" Id="R6e98dfd8dba14ca9" /><Relationship Type="http://schemas.openxmlformats.org/officeDocument/2006/relationships/slide" Target="/ppt/slides/slide3.xml" Id="Ra15f1aea029c4cc8" /><Relationship Type="http://schemas.openxmlformats.org/officeDocument/2006/relationships/slide" Target="/ppt/slides/slide4.xml" Id="R3743d74c601d4ecf" /><Relationship Type="http://schemas.openxmlformats.org/officeDocument/2006/relationships/slide" Target="/ppt/slides/slide5.xml" Id="R82ea74765a554001" /><Relationship Type="http://schemas.openxmlformats.org/officeDocument/2006/relationships/slide" Target="/ppt/slides/slide6.xml" Id="R23fb35b190714dda" /><Relationship Type="http://schemas.openxmlformats.org/officeDocument/2006/relationships/slide" Target="/ppt/slides/slide7.xml" Id="R720eea1772e1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2a9e9d4fd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5c2df82b54129" /><Relationship Type="http://schemas.openxmlformats.org/officeDocument/2006/relationships/theme" Target="/ppt/slideMasters/theme/theme1.xml" Id="R302b13bbb12142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5c2df82b5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428d3178a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a83153bf2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685b1ec81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f5dc19586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b21747c30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45fa9c1a141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bfef1fc6e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KLINIKK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KLINIKK 1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BRISEID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BRITT WILLASSEN BRISEID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Beers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maybrise@online.no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997 484 029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KLINIKK 1 AS</a:t>
            </a:r>
          </a:p>
        </p:txBody>
      </p:sp>
    </p:spTree>
  </p:cSld>
  <p:clrMapOvr>
    <a:masterClrMapping xmlns:a="http://schemas.openxmlformats.org/drawingml/2006/main"/>
  </p:clrMapOvr>
</p:sld>
</file>