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8d2634bbd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ddbca29fe4023"/>
  </p:sldMasterIdLst>
  <p:sldIdLst>
    <p:sldId xmlns:r="http://schemas.openxmlformats.org/officeDocument/2006/relationships" id="256" r:id="R02fbf9f255fa4984"/>
    <p:sldId xmlns:r="http://schemas.openxmlformats.org/officeDocument/2006/relationships" id="257" r:id="R009fed3b162549bf"/>
    <p:sldId xmlns:r="http://schemas.openxmlformats.org/officeDocument/2006/relationships" id="258" r:id="R737826d9eaa64943"/>
    <p:sldId xmlns:r="http://schemas.openxmlformats.org/officeDocument/2006/relationships" id="259" r:id="R001d41b1892242c8"/>
    <p:sldId xmlns:r="http://schemas.openxmlformats.org/officeDocument/2006/relationships" id="260" r:id="Rbb800b970e3c47bf"/>
    <p:sldId xmlns:r="http://schemas.openxmlformats.org/officeDocument/2006/relationships" id="261" r:id="Rdc54321d70634663"/>
    <p:sldId xmlns:r="http://schemas.openxmlformats.org/officeDocument/2006/relationships" id="262" r:id="R7d1702e5d902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ddbca29fe4023" /><Relationship Type="http://schemas.openxmlformats.org/officeDocument/2006/relationships/slide" Target="/ppt/slides/slide1.xml" Id="R02fbf9f255fa4984" /><Relationship Type="http://schemas.openxmlformats.org/officeDocument/2006/relationships/slide" Target="/ppt/slides/slide2.xml" Id="R009fed3b162549bf" /><Relationship Type="http://schemas.openxmlformats.org/officeDocument/2006/relationships/slide" Target="/ppt/slides/slide3.xml" Id="R737826d9eaa64943" /><Relationship Type="http://schemas.openxmlformats.org/officeDocument/2006/relationships/slide" Target="/ppt/slides/slide4.xml" Id="R001d41b1892242c8" /><Relationship Type="http://schemas.openxmlformats.org/officeDocument/2006/relationships/slide" Target="/ppt/slides/slide5.xml" Id="Rbb800b970e3c47bf" /><Relationship Type="http://schemas.openxmlformats.org/officeDocument/2006/relationships/slide" Target="/ppt/slides/slide6.xml" Id="Rdc54321d70634663" /><Relationship Type="http://schemas.openxmlformats.org/officeDocument/2006/relationships/slide" Target="/ppt/slides/slide7.xml" Id="R7d1702e5d902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996b3646c45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49371c73e4bbf" /><Relationship Type="http://schemas.openxmlformats.org/officeDocument/2006/relationships/theme" Target="/ppt/slideMasters/theme/theme1.xml" Id="Re883a47eaa76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49371c73e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23364d499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a8c9affb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b47aeb471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86172e42242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c29df5415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4af59a8b4c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124f4220b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LYCHE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LYCHE INVESTERING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6 670 620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16 125 543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16 525 543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LAMM-KITTELSEN BRATTERUD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Stangs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20 71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elisabeth.bratterud@no.ey.com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997 494 954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LYCHE INVESTERING AS</a:t>
            </a:r>
          </a:p>
        </p:txBody>
      </p:sp>
    </p:spTree>
  </p:cSld>
  <p:clrMapOvr>
    <a:masterClrMapping xmlns:a="http://schemas.openxmlformats.org/drawingml/2006/main"/>
  </p:clrMapOvr>
</p:sld>
</file>