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2cd80188a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48c883d0c42d1"/>
  </p:sldMasterIdLst>
  <p:sldIdLst>
    <p:sldId xmlns:r="http://schemas.openxmlformats.org/officeDocument/2006/relationships" id="256" r:id="Rae8bf1c5c7614b24"/>
    <p:sldId xmlns:r="http://schemas.openxmlformats.org/officeDocument/2006/relationships" id="257" r:id="R26dcdb2ed8a04f09"/>
    <p:sldId xmlns:r="http://schemas.openxmlformats.org/officeDocument/2006/relationships" id="258" r:id="R41699f85502344c1"/>
    <p:sldId xmlns:r="http://schemas.openxmlformats.org/officeDocument/2006/relationships" id="259" r:id="Ra3029e5cc70a42b3"/>
    <p:sldId xmlns:r="http://schemas.openxmlformats.org/officeDocument/2006/relationships" id="260" r:id="R1545bc3e2f9c4d6c"/>
    <p:sldId xmlns:r="http://schemas.openxmlformats.org/officeDocument/2006/relationships" id="261" r:id="R9bb0b4a764cd4788"/>
    <p:sldId xmlns:r="http://schemas.openxmlformats.org/officeDocument/2006/relationships" id="262" r:id="R3c18125b254e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48c883d0c42d1" /><Relationship Type="http://schemas.openxmlformats.org/officeDocument/2006/relationships/slide" Target="/ppt/slides/slide1.xml" Id="Rae8bf1c5c7614b24" /><Relationship Type="http://schemas.openxmlformats.org/officeDocument/2006/relationships/slide" Target="/ppt/slides/slide2.xml" Id="R26dcdb2ed8a04f09" /><Relationship Type="http://schemas.openxmlformats.org/officeDocument/2006/relationships/slide" Target="/ppt/slides/slide3.xml" Id="R41699f85502344c1" /><Relationship Type="http://schemas.openxmlformats.org/officeDocument/2006/relationships/slide" Target="/ppt/slides/slide4.xml" Id="Ra3029e5cc70a42b3" /><Relationship Type="http://schemas.openxmlformats.org/officeDocument/2006/relationships/slide" Target="/ppt/slides/slide5.xml" Id="R1545bc3e2f9c4d6c" /><Relationship Type="http://schemas.openxmlformats.org/officeDocument/2006/relationships/slide" Target="/ppt/slides/slide6.xml" Id="R9bb0b4a764cd4788" /><Relationship Type="http://schemas.openxmlformats.org/officeDocument/2006/relationships/slide" Target="/ppt/slides/slide7.xml" Id="R3c18125b254e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193b74c01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957ed656548fb" /><Relationship Type="http://schemas.openxmlformats.org/officeDocument/2006/relationships/theme" Target="/ppt/slideMasters/theme/theme1.xml" Id="Rf862a6d0e57e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957ed6565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75dac766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fa0e7e048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8c9c60d0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95d9ef8c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4a828984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1083a74d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d250241c8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5 533 452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STRØMME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75 91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997 495 497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SIGVEST AS</a:t>
            </a:r>
          </a:p>
        </p:txBody>
      </p:sp>
    </p:spTree>
  </p:cSld>
  <p:clrMapOvr>
    <a:masterClrMapping xmlns:a="http://schemas.openxmlformats.org/drawingml/2006/main"/>
  </p:clrMapOvr>
</p:sld>
</file>