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6d78457161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c913e0e5ad4dde"/>
  </p:sldMasterIdLst>
  <p:sldIdLst>
    <p:sldId xmlns:r="http://schemas.openxmlformats.org/officeDocument/2006/relationships" id="256" r:id="R609b4f5b05334d2b"/>
    <p:sldId xmlns:r="http://schemas.openxmlformats.org/officeDocument/2006/relationships" id="257" r:id="R695d2cbb4ba74ead"/>
    <p:sldId xmlns:r="http://schemas.openxmlformats.org/officeDocument/2006/relationships" id="258" r:id="R68b1bd7d61384bc0"/>
    <p:sldId xmlns:r="http://schemas.openxmlformats.org/officeDocument/2006/relationships" id="259" r:id="R5d4baa37da0c48fe"/>
    <p:sldId xmlns:r="http://schemas.openxmlformats.org/officeDocument/2006/relationships" id="260" r:id="Rbebc29d3682745a0"/>
    <p:sldId xmlns:r="http://schemas.openxmlformats.org/officeDocument/2006/relationships" id="261" r:id="R2109d835bb4546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c913e0e5ad4dde" /><Relationship Type="http://schemas.openxmlformats.org/officeDocument/2006/relationships/slide" Target="/ppt/slides/slide1.xml" Id="R609b4f5b05334d2b" /><Relationship Type="http://schemas.openxmlformats.org/officeDocument/2006/relationships/slide" Target="/ppt/slides/slide2.xml" Id="R695d2cbb4ba74ead" /><Relationship Type="http://schemas.openxmlformats.org/officeDocument/2006/relationships/slide" Target="/ppt/slides/slide3.xml" Id="R68b1bd7d61384bc0" /><Relationship Type="http://schemas.openxmlformats.org/officeDocument/2006/relationships/slide" Target="/ppt/slides/slide4.xml" Id="R5d4baa37da0c48fe" /><Relationship Type="http://schemas.openxmlformats.org/officeDocument/2006/relationships/slide" Target="/ppt/slides/slide5.xml" Id="Rbebc29d3682745a0" /><Relationship Type="http://schemas.openxmlformats.org/officeDocument/2006/relationships/slide" Target="/ppt/slides/slide6.xml" Id="R2109d835bb4546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0604e14ce4e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463dd064d41a7" /><Relationship Type="http://schemas.openxmlformats.org/officeDocument/2006/relationships/theme" Target="/ppt/slideMasters/theme/theme1.xml" Id="R5bc08bdf45014c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2463dd064d41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190dc142947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202032b4f4d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2a20cd176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118d145f149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7f026efc145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3a70992c047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 CAPITAL 22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CAPITAL 22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 CAPITAL 22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CAPITAL 22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CAPITAL 22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CAPITAL 22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42 111 657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41 884 592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39 331 989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105 859 040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152 364 106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CAPITAL 22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Holmensvingen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997 516 834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CAPITAL 22 AS</a:t>
            </a:r>
          </a:p>
        </p:txBody>
      </p:sp>
    </p:spTree>
  </p:cSld>
  <p:clrMapOvr>
    <a:masterClrMapping xmlns:a="http://schemas.openxmlformats.org/drawingml/2006/main"/>
  </p:clrMapOvr>
</p:sld>
</file>