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4c521b231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e5b3161b24557"/>
  </p:sldMasterIdLst>
  <p:sldIdLst>
    <p:sldId xmlns:r="http://schemas.openxmlformats.org/officeDocument/2006/relationships" id="256" r:id="R006e2af718794473"/>
    <p:sldId xmlns:r="http://schemas.openxmlformats.org/officeDocument/2006/relationships" id="257" r:id="Rfe3acc2d662d4653"/>
    <p:sldId xmlns:r="http://schemas.openxmlformats.org/officeDocument/2006/relationships" id="258" r:id="Rfb880583fd2c442f"/>
    <p:sldId xmlns:r="http://schemas.openxmlformats.org/officeDocument/2006/relationships" id="259" r:id="Re65aaa9d19cf4981"/>
    <p:sldId xmlns:r="http://schemas.openxmlformats.org/officeDocument/2006/relationships" id="260" r:id="R7a191a5e42114e32"/>
    <p:sldId xmlns:r="http://schemas.openxmlformats.org/officeDocument/2006/relationships" id="261" r:id="Rcae0431001ed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e5b3161b24557" /><Relationship Type="http://schemas.openxmlformats.org/officeDocument/2006/relationships/slide" Target="/ppt/slides/slide1.xml" Id="R006e2af718794473" /><Relationship Type="http://schemas.openxmlformats.org/officeDocument/2006/relationships/slide" Target="/ppt/slides/slide2.xml" Id="Rfe3acc2d662d4653" /><Relationship Type="http://schemas.openxmlformats.org/officeDocument/2006/relationships/slide" Target="/ppt/slides/slide3.xml" Id="Rfb880583fd2c442f" /><Relationship Type="http://schemas.openxmlformats.org/officeDocument/2006/relationships/slide" Target="/ppt/slides/slide4.xml" Id="Re65aaa9d19cf4981" /><Relationship Type="http://schemas.openxmlformats.org/officeDocument/2006/relationships/slide" Target="/ppt/slides/slide5.xml" Id="R7a191a5e42114e32" /><Relationship Type="http://schemas.openxmlformats.org/officeDocument/2006/relationships/slide" Target="/ppt/slides/slide6.xml" Id="Rcae0431001ed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0095add73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7401de0c49a8" /><Relationship Type="http://schemas.openxmlformats.org/officeDocument/2006/relationships/theme" Target="/ppt/slideMasters/theme/theme1.xml" Id="R2bcbb04bd94b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67401de0c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6db87dbc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2b12d0511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64aa6b97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bc112ebd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2a24aed5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8198775a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