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900516bca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749f487a2f45d5"/>
  </p:sldMasterIdLst>
  <p:sldIdLst>
    <p:sldId xmlns:r="http://schemas.openxmlformats.org/officeDocument/2006/relationships" id="256" r:id="Ra7a0a132e5644f85"/>
    <p:sldId xmlns:r="http://schemas.openxmlformats.org/officeDocument/2006/relationships" id="257" r:id="Re948e279c92f44ef"/>
    <p:sldId xmlns:r="http://schemas.openxmlformats.org/officeDocument/2006/relationships" id="258" r:id="R1dd393515c824bbe"/>
    <p:sldId xmlns:r="http://schemas.openxmlformats.org/officeDocument/2006/relationships" id="259" r:id="Rddd0bafb1f6e4a46"/>
    <p:sldId xmlns:r="http://schemas.openxmlformats.org/officeDocument/2006/relationships" id="260" r:id="Rc48b7ecd79b8448d"/>
    <p:sldId xmlns:r="http://schemas.openxmlformats.org/officeDocument/2006/relationships" id="261" r:id="Rcbc816d692ca4881"/>
    <p:sldId xmlns:r="http://schemas.openxmlformats.org/officeDocument/2006/relationships" id="262" r:id="R8559b23bfb53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49f487a2f45d5" /><Relationship Type="http://schemas.openxmlformats.org/officeDocument/2006/relationships/slide" Target="/ppt/slides/slide1.xml" Id="Ra7a0a132e5644f85" /><Relationship Type="http://schemas.openxmlformats.org/officeDocument/2006/relationships/slide" Target="/ppt/slides/slide2.xml" Id="Re948e279c92f44ef" /><Relationship Type="http://schemas.openxmlformats.org/officeDocument/2006/relationships/slide" Target="/ppt/slides/slide3.xml" Id="R1dd393515c824bbe" /><Relationship Type="http://schemas.openxmlformats.org/officeDocument/2006/relationships/slide" Target="/ppt/slides/slide4.xml" Id="Rddd0bafb1f6e4a46" /><Relationship Type="http://schemas.openxmlformats.org/officeDocument/2006/relationships/slide" Target="/ppt/slides/slide5.xml" Id="Rc48b7ecd79b8448d" /><Relationship Type="http://schemas.openxmlformats.org/officeDocument/2006/relationships/slide" Target="/ppt/slides/slide6.xml" Id="Rcbc816d692ca4881" /><Relationship Type="http://schemas.openxmlformats.org/officeDocument/2006/relationships/slide" Target="/ppt/slides/slide7.xml" Id="R8559b23bfb53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89263017c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eb294fd7547e1" /><Relationship Type="http://schemas.openxmlformats.org/officeDocument/2006/relationships/theme" Target="/ppt/slideMasters/theme/theme1.xml" Id="R289ca43e4920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beb294fd75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ce3fb58d4d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8bed212e2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a033137a1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2a6639f149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20c9b422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01756f0a4f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6ac2ff7ca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 M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44 625 551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45 028 163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ØIEN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magnus@paulsenmaskin.no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997 536 940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 M HOLDING AS</a:t>
            </a:r>
          </a:p>
        </p:txBody>
      </p:sp>
    </p:spTree>
  </p:cSld>
  <p:clrMapOvr>
    <a:masterClrMapping xmlns:a="http://schemas.openxmlformats.org/drawingml/2006/main"/>
  </p:clrMapOvr>
</p:sld>
</file>