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518afb9c8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d9ddd12924d73"/>
  </p:sldMasterIdLst>
  <p:sldIdLst>
    <p:sldId xmlns:r="http://schemas.openxmlformats.org/officeDocument/2006/relationships" id="256" r:id="R9f14fe3a32184c20"/>
    <p:sldId xmlns:r="http://schemas.openxmlformats.org/officeDocument/2006/relationships" id="257" r:id="R8cc812f16a1a4a51"/>
    <p:sldId xmlns:r="http://schemas.openxmlformats.org/officeDocument/2006/relationships" id="258" r:id="R1ceab8fc3bfe464b"/>
    <p:sldId xmlns:r="http://schemas.openxmlformats.org/officeDocument/2006/relationships" id="259" r:id="R55d9d20726bb45f9"/>
    <p:sldId xmlns:r="http://schemas.openxmlformats.org/officeDocument/2006/relationships" id="260" r:id="R0ed370ce9b094935"/>
    <p:sldId xmlns:r="http://schemas.openxmlformats.org/officeDocument/2006/relationships" id="261" r:id="R04fb3efc91f147ca"/>
    <p:sldId xmlns:r="http://schemas.openxmlformats.org/officeDocument/2006/relationships" id="262" r:id="R267e846cb1b4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d9ddd12924d73" /><Relationship Type="http://schemas.openxmlformats.org/officeDocument/2006/relationships/slide" Target="/ppt/slides/slide1.xml" Id="R9f14fe3a32184c20" /><Relationship Type="http://schemas.openxmlformats.org/officeDocument/2006/relationships/slide" Target="/ppt/slides/slide2.xml" Id="R8cc812f16a1a4a51" /><Relationship Type="http://schemas.openxmlformats.org/officeDocument/2006/relationships/slide" Target="/ppt/slides/slide3.xml" Id="R1ceab8fc3bfe464b" /><Relationship Type="http://schemas.openxmlformats.org/officeDocument/2006/relationships/slide" Target="/ppt/slides/slide4.xml" Id="R55d9d20726bb45f9" /><Relationship Type="http://schemas.openxmlformats.org/officeDocument/2006/relationships/slide" Target="/ppt/slides/slide5.xml" Id="R0ed370ce9b094935" /><Relationship Type="http://schemas.openxmlformats.org/officeDocument/2006/relationships/slide" Target="/ppt/slides/slide6.xml" Id="R04fb3efc91f147ca" /><Relationship Type="http://schemas.openxmlformats.org/officeDocument/2006/relationships/slide" Target="/ppt/slides/slide7.xml" Id="R267e846cb1b4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672f50f0c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c085fb8a40d1" /><Relationship Type="http://schemas.openxmlformats.org/officeDocument/2006/relationships/theme" Target="/ppt/slideMasters/theme/theme1.xml" Id="R1975c126b69f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fc085fb8a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72c07159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b9c06bbf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34c0c7c7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60315ec5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eddc352d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a09b2c0b5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c18dedd6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OLAFSEN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OLAFSEN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HEGE HAUGUM OLAFSEN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997 543 327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