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07fcbd3f1b4c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ac85c22479462a"/>
  </p:sldMasterIdLst>
  <p:sldIdLst>
    <p:sldId xmlns:r="http://schemas.openxmlformats.org/officeDocument/2006/relationships" id="256" r:id="R26a8b2fb869f4bb2"/>
    <p:sldId xmlns:r="http://schemas.openxmlformats.org/officeDocument/2006/relationships" id="257" r:id="R95de19540fcb4e34"/>
    <p:sldId xmlns:r="http://schemas.openxmlformats.org/officeDocument/2006/relationships" id="258" r:id="Rd277922d927b4ede"/>
    <p:sldId xmlns:r="http://schemas.openxmlformats.org/officeDocument/2006/relationships" id="259" r:id="Rcd4cbad13b5447bf"/>
    <p:sldId xmlns:r="http://schemas.openxmlformats.org/officeDocument/2006/relationships" id="260" r:id="Rfb10ee55a90b41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c85c22479462a" /><Relationship Type="http://schemas.openxmlformats.org/officeDocument/2006/relationships/slide" Target="/ppt/slides/slide1.xml" Id="R26a8b2fb869f4bb2" /><Relationship Type="http://schemas.openxmlformats.org/officeDocument/2006/relationships/slide" Target="/ppt/slides/slide2.xml" Id="R95de19540fcb4e34" /><Relationship Type="http://schemas.openxmlformats.org/officeDocument/2006/relationships/slide" Target="/ppt/slides/slide3.xml" Id="Rd277922d927b4ede" /><Relationship Type="http://schemas.openxmlformats.org/officeDocument/2006/relationships/slide" Target="/ppt/slides/slide4.xml" Id="Rcd4cbad13b5447bf" /><Relationship Type="http://schemas.openxmlformats.org/officeDocument/2006/relationships/slide" Target="/ppt/slides/slide5.xml" Id="Rfb10ee55a90b41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b0b44462441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b2be91afa4bae" /><Relationship Type="http://schemas.openxmlformats.org/officeDocument/2006/relationships/theme" Target="/ppt/slideMasters/theme/theme1.xml" Id="R0428658bd80045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9b2be91afa4b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17d252a314d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da355f52e44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59d897ebc46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d2a3f2e0a43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d5caebf6c48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HOLMEN SPESIALFOND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SPESIALFOND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997 552 733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