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1000cd00cd46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ef408c69114eab"/>
  </p:sldMasterIdLst>
  <p:sldIdLst>
    <p:sldId xmlns:r="http://schemas.openxmlformats.org/officeDocument/2006/relationships" id="256" r:id="Rc867f205c7cf417b"/>
    <p:sldId xmlns:r="http://schemas.openxmlformats.org/officeDocument/2006/relationships" id="257" r:id="Rd450e11a6da2455c"/>
    <p:sldId xmlns:r="http://schemas.openxmlformats.org/officeDocument/2006/relationships" id="258" r:id="R07b05f23161d4f93"/>
    <p:sldId xmlns:r="http://schemas.openxmlformats.org/officeDocument/2006/relationships" id="259" r:id="R1d0bf45184994518"/>
    <p:sldId xmlns:r="http://schemas.openxmlformats.org/officeDocument/2006/relationships" id="260" r:id="Rb713880cd0274820"/>
    <p:sldId xmlns:r="http://schemas.openxmlformats.org/officeDocument/2006/relationships" id="261" r:id="R88a44ec5c8384758"/>
    <p:sldId xmlns:r="http://schemas.openxmlformats.org/officeDocument/2006/relationships" id="262" r:id="R146bd7f09d644a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ef408c69114eab" /><Relationship Type="http://schemas.openxmlformats.org/officeDocument/2006/relationships/slide" Target="/ppt/slides/slide1.xml" Id="Rc867f205c7cf417b" /><Relationship Type="http://schemas.openxmlformats.org/officeDocument/2006/relationships/slide" Target="/ppt/slides/slide2.xml" Id="Rd450e11a6da2455c" /><Relationship Type="http://schemas.openxmlformats.org/officeDocument/2006/relationships/slide" Target="/ppt/slides/slide3.xml" Id="R07b05f23161d4f93" /><Relationship Type="http://schemas.openxmlformats.org/officeDocument/2006/relationships/slide" Target="/ppt/slides/slide4.xml" Id="R1d0bf45184994518" /><Relationship Type="http://schemas.openxmlformats.org/officeDocument/2006/relationships/slide" Target="/ppt/slides/slide5.xml" Id="Rb713880cd0274820" /><Relationship Type="http://schemas.openxmlformats.org/officeDocument/2006/relationships/slide" Target="/ppt/slides/slide6.xml" Id="R88a44ec5c8384758" /><Relationship Type="http://schemas.openxmlformats.org/officeDocument/2006/relationships/slide" Target="/ppt/slides/slide7.xml" Id="R146bd7f09d644a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a5d4d4bf3e48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e7c990dea4844" /><Relationship Type="http://schemas.openxmlformats.org/officeDocument/2006/relationships/theme" Target="/ppt/slideMasters/theme/theme1.xml" Id="Rcedf8db9c0304d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ee7c990dea48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deddc82764b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eb2f299c24a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3f0eb2d464f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8af439c424b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9b343dade47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5abe1186943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5bc695c4d4b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DIONYSOS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DIONYSOS INVEST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1 396 450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−1 627 539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2 001 369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24 854 854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25 159 696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SKOGHOLT HARALD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SKOGHOLT HARALD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11C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harald@hskogholt.no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997 580 222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