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1420a03ea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da6f453734c7c"/>
  </p:sldMasterIdLst>
  <p:sldIdLst>
    <p:sldId xmlns:r="http://schemas.openxmlformats.org/officeDocument/2006/relationships" id="256" r:id="Rd9840d280bb5490e"/>
    <p:sldId xmlns:r="http://schemas.openxmlformats.org/officeDocument/2006/relationships" id="257" r:id="R0b3c6db0e16d4e3a"/>
    <p:sldId xmlns:r="http://schemas.openxmlformats.org/officeDocument/2006/relationships" id="258" r:id="R9c07af8c597d46c7"/>
    <p:sldId xmlns:r="http://schemas.openxmlformats.org/officeDocument/2006/relationships" id="259" r:id="Raffad03cc2384f9d"/>
    <p:sldId xmlns:r="http://schemas.openxmlformats.org/officeDocument/2006/relationships" id="260" r:id="R129232168e6a4781"/>
    <p:sldId xmlns:r="http://schemas.openxmlformats.org/officeDocument/2006/relationships" id="261" r:id="Re44994e63a124b24"/>
    <p:sldId xmlns:r="http://schemas.openxmlformats.org/officeDocument/2006/relationships" id="262" r:id="R3d663386b184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da6f453734c7c" /><Relationship Type="http://schemas.openxmlformats.org/officeDocument/2006/relationships/slide" Target="/ppt/slides/slide1.xml" Id="Rd9840d280bb5490e" /><Relationship Type="http://schemas.openxmlformats.org/officeDocument/2006/relationships/slide" Target="/ppt/slides/slide2.xml" Id="R0b3c6db0e16d4e3a" /><Relationship Type="http://schemas.openxmlformats.org/officeDocument/2006/relationships/slide" Target="/ppt/slides/slide3.xml" Id="R9c07af8c597d46c7" /><Relationship Type="http://schemas.openxmlformats.org/officeDocument/2006/relationships/slide" Target="/ppt/slides/slide4.xml" Id="Raffad03cc2384f9d" /><Relationship Type="http://schemas.openxmlformats.org/officeDocument/2006/relationships/slide" Target="/ppt/slides/slide5.xml" Id="R129232168e6a4781" /><Relationship Type="http://schemas.openxmlformats.org/officeDocument/2006/relationships/slide" Target="/ppt/slides/slide6.xml" Id="Re44994e63a124b24" /><Relationship Type="http://schemas.openxmlformats.org/officeDocument/2006/relationships/slide" Target="/ppt/slides/slide7.xml" Id="R3d663386b184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75e4bf43d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6db52a6064584" /><Relationship Type="http://schemas.openxmlformats.org/officeDocument/2006/relationships/theme" Target="/ppt/slideMasters/theme/theme1.xml" Id="R4466e9d68b20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6db52a606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2c861ebc0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92bb59bb1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bd490b44a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ef1a7980e42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700a7575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2c56833f0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8cfc6d62c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TRØNDERVET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1 597 325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GUNNAR BRUHEIM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Høyeggen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997 640 551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