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4a2efdef2e4b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944bae0b6d4cc8"/>
  </p:sldMasterIdLst>
  <p:sldIdLst>
    <p:sldId xmlns:r="http://schemas.openxmlformats.org/officeDocument/2006/relationships" id="256" r:id="Rc129c07feb5a4546"/>
    <p:sldId xmlns:r="http://schemas.openxmlformats.org/officeDocument/2006/relationships" id="257" r:id="Re12fece4ac184501"/>
    <p:sldId xmlns:r="http://schemas.openxmlformats.org/officeDocument/2006/relationships" id="258" r:id="R57947d288ddd405e"/>
    <p:sldId xmlns:r="http://schemas.openxmlformats.org/officeDocument/2006/relationships" id="259" r:id="Rb899a9db1d5249b1"/>
    <p:sldId xmlns:r="http://schemas.openxmlformats.org/officeDocument/2006/relationships" id="260" r:id="R26b144ee66e74499"/>
    <p:sldId xmlns:r="http://schemas.openxmlformats.org/officeDocument/2006/relationships" id="261" r:id="R1c0dea5d412d40ea"/>
    <p:sldId xmlns:r="http://schemas.openxmlformats.org/officeDocument/2006/relationships" id="262" r:id="R9990bacb133f4b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44bae0b6d4cc8" /><Relationship Type="http://schemas.openxmlformats.org/officeDocument/2006/relationships/slide" Target="/ppt/slides/slide1.xml" Id="Rc129c07feb5a4546" /><Relationship Type="http://schemas.openxmlformats.org/officeDocument/2006/relationships/slide" Target="/ppt/slides/slide2.xml" Id="Re12fece4ac184501" /><Relationship Type="http://schemas.openxmlformats.org/officeDocument/2006/relationships/slide" Target="/ppt/slides/slide3.xml" Id="R57947d288ddd405e" /><Relationship Type="http://schemas.openxmlformats.org/officeDocument/2006/relationships/slide" Target="/ppt/slides/slide4.xml" Id="Rb899a9db1d5249b1" /><Relationship Type="http://schemas.openxmlformats.org/officeDocument/2006/relationships/slide" Target="/ppt/slides/slide5.xml" Id="R26b144ee66e74499" /><Relationship Type="http://schemas.openxmlformats.org/officeDocument/2006/relationships/slide" Target="/ppt/slides/slide6.xml" Id="R1c0dea5d412d40ea" /><Relationship Type="http://schemas.openxmlformats.org/officeDocument/2006/relationships/slide" Target="/ppt/slides/slide7.xml" Id="R9990bacb133f4b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8cd736ee3a41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1db8e62dd4986" /><Relationship Type="http://schemas.openxmlformats.org/officeDocument/2006/relationships/theme" Target="/ppt/slideMasters/theme/theme1.xml" Id="R5b9f9d387afd43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a1db8e62dd49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f1778cd874d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f42f58cc842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5ab74d74a43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e751c44014e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2a3708af44a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02cce056d44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ce4f3d1a145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NYVOLL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NYVOLL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4 045 206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12 686 007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12 696 068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EGIL SKEIE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Griegsvei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997 656 407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NYVOLL AS</a:t>
            </a:r>
          </a:p>
        </p:txBody>
      </p:sp>
    </p:spTree>
  </p:cSld>
  <p:clrMapOvr>
    <a:masterClrMapping xmlns:a="http://schemas.openxmlformats.org/drawingml/2006/main"/>
  </p:clrMapOvr>
</p:sld>
</file>