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d3d806434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0faa812014f47"/>
  </p:sldMasterIdLst>
  <p:sldIdLst>
    <p:sldId xmlns:r="http://schemas.openxmlformats.org/officeDocument/2006/relationships" id="256" r:id="R575bf89f08ff4cd6"/>
    <p:sldId xmlns:r="http://schemas.openxmlformats.org/officeDocument/2006/relationships" id="257" r:id="R5f35559d1fe34fc0"/>
    <p:sldId xmlns:r="http://schemas.openxmlformats.org/officeDocument/2006/relationships" id="258" r:id="R9ba2399923104650"/>
    <p:sldId xmlns:r="http://schemas.openxmlformats.org/officeDocument/2006/relationships" id="259" r:id="R1419f3ab0ad2478f"/>
    <p:sldId xmlns:r="http://schemas.openxmlformats.org/officeDocument/2006/relationships" id="260" r:id="R89b067528a734b41"/>
    <p:sldId xmlns:r="http://schemas.openxmlformats.org/officeDocument/2006/relationships" id="261" r:id="R110fb77d5b054908"/>
    <p:sldId xmlns:r="http://schemas.openxmlformats.org/officeDocument/2006/relationships" id="262" r:id="R3b105d1917be4c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0faa812014f47" /><Relationship Type="http://schemas.openxmlformats.org/officeDocument/2006/relationships/slide" Target="/ppt/slides/slide1.xml" Id="R575bf89f08ff4cd6" /><Relationship Type="http://schemas.openxmlformats.org/officeDocument/2006/relationships/slide" Target="/ppt/slides/slide2.xml" Id="R5f35559d1fe34fc0" /><Relationship Type="http://schemas.openxmlformats.org/officeDocument/2006/relationships/slide" Target="/ppt/slides/slide3.xml" Id="R9ba2399923104650" /><Relationship Type="http://schemas.openxmlformats.org/officeDocument/2006/relationships/slide" Target="/ppt/slides/slide4.xml" Id="R1419f3ab0ad2478f" /><Relationship Type="http://schemas.openxmlformats.org/officeDocument/2006/relationships/slide" Target="/ppt/slides/slide5.xml" Id="R89b067528a734b41" /><Relationship Type="http://schemas.openxmlformats.org/officeDocument/2006/relationships/slide" Target="/ppt/slides/slide6.xml" Id="R110fb77d5b054908" /><Relationship Type="http://schemas.openxmlformats.org/officeDocument/2006/relationships/slide" Target="/ppt/slides/slide7.xml" Id="R3b105d1917be4c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a14c8ef51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bde6676f42f6" /><Relationship Type="http://schemas.openxmlformats.org/officeDocument/2006/relationships/theme" Target="/ppt/slideMasters/theme/theme1.xml" Id="R2e271a3a35dc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8bde6676f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21dd653c3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1cc1547b7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13cdfdb7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b5ec78dd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5eb667c9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48fa6075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986e8dcf1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TIGERBOY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TIGERBOY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38 445 352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SOFUS ARNET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ULRIK HAMMERICH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 AS</a:t>
            </a:r>
          </a:p>
        </p:txBody>
      </p:sp>
    </p:spTree>
  </p:cSld>
  <p:clrMapOvr>
    <a:masterClrMapping xmlns:a="http://schemas.openxmlformats.org/drawingml/2006/main"/>
  </p:clrMapOvr>
</p:sld>
</file>