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a630a75bb249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6aec9d22364c5d"/>
  </p:sldMasterIdLst>
  <p:sldIdLst>
    <p:sldId xmlns:r="http://schemas.openxmlformats.org/officeDocument/2006/relationships" id="256" r:id="R47943be82a744c06"/>
    <p:sldId xmlns:r="http://schemas.openxmlformats.org/officeDocument/2006/relationships" id="257" r:id="Rb554de5e00414cdb"/>
    <p:sldId xmlns:r="http://schemas.openxmlformats.org/officeDocument/2006/relationships" id="258" r:id="R2e29e0695e29441c"/>
    <p:sldId xmlns:r="http://schemas.openxmlformats.org/officeDocument/2006/relationships" id="259" r:id="R350c4f050d2a405f"/>
    <p:sldId xmlns:r="http://schemas.openxmlformats.org/officeDocument/2006/relationships" id="260" r:id="Ra7d9399352b3471b"/>
    <p:sldId xmlns:r="http://schemas.openxmlformats.org/officeDocument/2006/relationships" id="261" r:id="Rd81aa0c0211846d3"/>
    <p:sldId xmlns:r="http://schemas.openxmlformats.org/officeDocument/2006/relationships" id="262" r:id="R145a3abfcc2e48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6aec9d22364c5d" /><Relationship Type="http://schemas.openxmlformats.org/officeDocument/2006/relationships/slide" Target="/ppt/slides/slide1.xml" Id="R47943be82a744c06" /><Relationship Type="http://schemas.openxmlformats.org/officeDocument/2006/relationships/slide" Target="/ppt/slides/slide2.xml" Id="Rb554de5e00414cdb" /><Relationship Type="http://schemas.openxmlformats.org/officeDocument/2006/relationships/slide" Target="/ppt/slides/slide3.xml" Id="R2e29e0695e29441c" /><Relationship Type="http://schemas.openxmlformats.org/officeDocument/2006/relationships/slide" Target="/ppt/slides/slide4.xml" Id="R350c4f050d2a405f" /><Relationship Type="http://schemas.openxmlformats.org/officeDocument/2006/relationships/slide" Target="/ppt/slides/slide5.xml" Id="Ra7d9399352b3471b" /><Relationship Type="http://schemas.openxmlformats.org/officeDocument/2006/relationships/slide" Target="/ppt/slides/slide6.xml" Id="Rd81aa0c0211846d3" /><Relationship Type="http://schemas.openxmlformats.org/officeDocument/2006/relationships/slide" Target="/ppt/slides/slide7.xml" Id="R145a3abfcc2e48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8d2f87402b4a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e8e154bd346dd" /><Relationship Type="http://schemas.openxmlformats.org/officeDocument/2006/relationships/theme" Target="/ppt/slideMasters/theme/theme1.xml" Id="R97ee66ae87d045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7e8e154bd346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5dc047a744a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e92951dac43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c1f3542a041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73a718b3d4a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517440a974f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8c8ad31c047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8762799304c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 &amp; B NEDBERG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B NEDBERG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 &amp; B NEDBERG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B NEDBERG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B NEDBERG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B NEDBERG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−316 620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14 320 377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31 755 283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39 282 392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B NEDBERG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MAGNUS NEDBERG  –  90,9 %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NEDBERG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NEDBERG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B NEDBERG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sverre@nedberg.as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997 701 399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B NEDBERG AS</a:t>
            </a:r>
          </a:p>
        </p:txBody>
      </p:sp>
    </p:spTree>
  </p:cSld>
  <p:clrMapOvr>
    <a:masterClrMapping xmlns:a="http://schemas.openxmlformats.org/drawingml/2006/main"/>
  </p:clrMapOvr>
</p:sld>
</file>