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0ddda19e5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ef4ac769d4951"/>
  </p:sldMasterIdLst>
  <p:sldIdLst>
    <p:sldId xmlns:r="http://schemas.openxmlformats.org/officeDocument/2006/relationships" id="256" r:id="Rb427c0d270354d00"/>
    <p:sldId xmlns:r="http://schemas.openxmlformats.org/officeDocument/2006/relationships" id="257" r:id="Rb5c4f0c6094e4a71"/>
    <p:sldId xmlns:r="http://schemas.openxmlformats.org/officeDocument/2006/relationships" id="258" r:id="Rd86ea8eb175f4b93"/>
    <p:sldId xmlns:r="http://schemas.openxmlformats.org/officeDocument/2006/relationships" id="259" r:id="R1fc58b5c583949ad"/>
    <p:sldId xmlns:r="http://schemas.openxmlformats.org/officeDocument/2006/relationships" id="260" r:id="Re624484af51a4471"/>
    <p:sldId xmlns:r="http://schemas.openxmlformats.org/officeDocument/2006/relationships" id="261" r:id="R6bf03c002dae4d3b"/>
    <p:sldId xmlns:r="http://schemas.openxmlformats.org/officeDocument/2006/relationships" id="262" r:id="R0cdae5530a04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ef4ac769d4951" /><Relationship Type="http://schemas.openxmlformats.org/officeDocument/2006/relationships/slide" Target="/ppt/slides/slide1.xml" Id="Rb427c0d270354d00" /><Relationship Type="http://schemas.openxmlformats.org/officeDocument/2006/relationships/slide" Target="/ppt/slides/slide2.xml" Id="Rb5c4f0c6094e4a71" /><Relationship Type="http://schemas.openxmlformats.org/officeDocument/2006/relationships/slide" Target="/ppt/slides/slide3.xml" Id="Rd86ea8eb175f4b93" /><Relationship Type="http://schemas.openxmlformats.org/officeDocument/2006/relationships/slide" Target="/ppt/slides/slide4.xml" Id="R1fc58b5c583949ad" /><Relationship Type="http://schemas.openxmlformats.org/officeDocument/2006/relationships/slide" Target="/ppt/slides/slide5.xml" Id="Re624484af51a4471" /><Relationship Type="http://schemas.openxmlformats.org/officeDocument/2006/relationships/slide" Target="/ppt/slides/slide6.xml" Id="R6bf03c002dae4d3b" /><Relationship Type="http://schemas.openxmlformats.org/officeDocument/2006/relationships/slide" Target="/ppt/slides/slide7.xml" Id="R0cdae5530a04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2752513fb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fb5c07744ee5" /><Relationship Type="http://schemas.openxmlformats.org/officeDocument/2006/relationships/theme" Target="/ppt/slideMasters/theme/theme1.xml" Id="R741c98f002c7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1fb5c0774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65213ad44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f59a7848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fad83883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a63be742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207c35d2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b6bcb5de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2cc1e469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1 178 899 308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1 277 138 740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HARTVIG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