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beda9614c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20e6020024448"/>
  </p:sldMasterIdLst>
  <p:sldIdLst>
    <p:sldId xmlns:r="http://schemas.openxmlformats.org/officeDocument/2006/relationships" id="256" r:id="Rb7359f4d82ba47c1"/>
    <p:sldId xmlns:r="http://schemas.openxmlformats.org/officeDocument/2006/relationships" id="257" r:id="R6f2daee38fc84ec7"/>
    <p:sldId xmlns:r="http://schemas.openxmlformats.org/officeDocument/2006/relationships" id="258" r:id="Raa26e384de264eef"/>
    <p:sldId xmlns:r="http://schemas.openxmlformats.org/officeDocument/2006/relationships" id="259" r:id="Rbf91249827534de4"/>
    <p:sldId xmlns:r="http://schemas.openxmlformats.org/officeDocument/2006/relationships" id="260" r:id="Rcf797878287c48f0"/>
    <p:sldId xmlns:r="http://schemas.openxmlformats.org/officeDocument/2006/relationships" id="261" r:id="Rdbaded1885464619"/>
    <p:sldId xmlns:r="http://schemas.openxmlformats.org/officeDocument/2006/relationships" id="262" r:id="R05a6ea95aa9d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20e6020024448" /><Relationship Type="http://schemas.openxmlformats.org/officeDocument/2006/relationships/slide" Target="/ppt/slides/slide1.xml" Id="Rb7359f4d82ba47c1" /><Relationship Type="http://schemas.openxmlformats.org/officeDocument/2006/relationships/slide" Target="/ppt/slides/slide2.xml" Id="R6f2daee38fc84ec7" /><Relationship Type="http://schemas.openxmlformats.org/officeDocument/2006/relationships/slide" Target="/ppt/slides/slide3.xml" Id="Raa26e384de264eef" /><Relationship Type="http://schemas.openxmlformats.org/officeDocument/2006/relationships/slide" Target="/ppt/slides/slide4.xml" Id="Rbf91249827534de4" /><Relationship Type="http://schemas.openxmlformats.org/officeDocument/2006/relationships/slide" Target="/ppt/slides/slide5.xml" Id="Rcf797878287c48f0" /><Relationship Type="http://schemas.openxmlformats.org/officeDocument/2006/relationships/slide" Target="/ppt/slides/slide6.xml" Id="Rdbaded1885464619" /><Relationship Type="http://schemas.openxmlformats.org/officeDocument/2006/relationships/slide" Target="/ppt/slides/slide7.xml" Id="R05a6ea95aa9d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3a7e79de9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f0984fe24efb" /><Relationship Type="http://schemas.openxmlformats.org/officeDocument/2006/relationships/theme" Target="/ppt/slideMasters/theme/theme1.xml" Id="R65179c5be031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df0984fe2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66fc6f2f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61f5879d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3df35dc3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5a8c3313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e43fffbe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c20fb1b6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950990530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REVISJON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BYE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MAGNUS BERGE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SVEIN OLSEN BRÅVOLL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TORDIS JOHANNE LUND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32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