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159f1d42cf4d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ae1dd66ca7468c"/>
  </p:sldMasterIdLst>
  <p:sldIdLst>
    <p:sldId xmlns:r="http://schemas.openxmlformats.org/officeDocument/2006/relationships" id="256" r:id="Rcabd55a85e9949b6"/>
    <p:sldId xmlns:r="http://schemas.openxmlformats.org/officeDocument/2006/relationships" id="257" r:id="Rf8d85fbe73ce4452"/>
    <p:sldId xmlns:r="http://schemas.openxmlformats.org/officeDocument/2006/relationships" id="258" r:id="R81d8c5b38a8749b2"/>
    <p:sldId xmlns:r="http://schemas.openxmlformats.org/officeDocument/2006/relationships" id="259" r:id="Rcfe85df631834d65"/>
    <p:sldId xmlns:r="http://schemas.openxmlformats.org/officeDocument/2006/relationships" id="260" r:id="R71eb456a2d834f0f"/>
    <p:sldId xmlns:r="http://schemas.openxmlformats.org/officeDocument/2006/relationships" id="261" r:id="Ra8a89b4aa0374785"/>
    <p:sldId xmlns:r="http://schemas.openxmlformats.org/officeDocument/2006/relationships" id="262" r:id="R006b07401c454e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ae1dd66ca7468c" /><Relationship Type="http://schemas.openxmlformats.org/officeDocument/2006/relationships/slide" Target="/ppt/slides/slide1.xml" Id="Rcabd55a85e9949b6" /><Relationship Type="http://schemas.openxmlformats.org/officeDocument/2006/relationships/slide" Target="/ppt/slides/slide2.xml" Id="Rf8d85fbe73ce4452" /><Relationship Type="http://schemas.openxmlformats.org/officeDocument/2006/relationships/slide" Target="/ppt/slides/slide3.xml" Id="R81d8c5b38a8749b2" /><Relationship Type="http://schemas.openxmlformats.org/officeDocument/2006/relationships/slide" Target="/ppt/slides/slide4.xml" Id="Rcfe85df631834d65" /><Relationship Type="http://schemas.openxmlformats.org/officeDocument/2006/relationships/slide" Target="/ppt/slides/slide5.xml" Id="R71eb456a2d834f0f" /><Relationship Type="http://schemas.openxmlformats.org/officeDocument/2006/relationships/slide" Target="/ppt/slides/slide6.xml" Id="Ra8a89b4aa0374785" /><Relationship Type="http://schemas.openxmlformats.org/officeDocument/2006/relationships/slide" Target="/ppt/slides/slide7.xml" Id="R006b07401c454e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d40c012e564a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5fa6fc2b745e4" /><Relationship Type="http://schemas.openxmlformats.org/officeDocument/2006/relationships/theme" Target="/ppt/slideMasters/theme/theme1.xml" Id="R862b843ae92b4b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25fa6fc2b745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219e7ed884a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68852ce6243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72b5fd6d243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bd50ebf594f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c063dad2744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da5b4985a4f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ef49953fd44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EK-HOLDING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EK-HOLDING AS ble etablert [år] og holder til i Melandsjø.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2 876 381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522 800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3 868 356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67 968 236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88 776 473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KNUTSHAUG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Hopsjøåsen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7250 Melandsjø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997 732 510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EK-HOLDING AS</a:t>
            </a:r>
          </a:p>
        </p:txBody>
      </p:sp>
    </p:spTree>
  </p:cSld>
  <p:clrMapOvr>
    <a:masterClrMapping xmlns:a="http://schemas.openxmlformats.org/drawingml/2006/main"/>
  </p:clrMapOvr>
</p:sld>
</file>