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8c1a5dea8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cbf50ebda4287"/>
  </p:sldMasterIdLst>
  <p:sldIdLst>
    <p:sldId xmlns:r="http://schemas.openxmlformats.org/officeDocument/2006/relationships" id="256" r:id="R7fc215777a414db6"/>
    <p:sldId xmlns:r="http://schemas.openxmlformats.org/officeDocument/2006/relationships" id="257" r:id="R005f86f4541f4153"/>
    <p:sldId xmlns:r="http://schemas.openxmlformats.org/officeDocument/2006/relationships" id="258" r:id="R3aa40223d72a47bf"/>
    <p:sldId xmlns:r="http://schemas.openxmlformats.org/officeDocument/2006/relationships" id="259" r:id="Rdbea97d40cd34936"/>
    <p:sldId xmlns:r="http://schemas.openxmlformats.org/officeDocument/2006/relationships" id="260" r:id="R720350985ae84827"/>
    <p:sldId xmlns:r="http://schemas.openxmlformats.org/officeDocument/2006/relationships" id="261" r:id="R2c8a5515d26f4202"/>
    <p:sldId xmlns:r="http://schemas.openxmlformats.org/officeDocument/2006/relationships" id="262" r:id="R174e799dbb0c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cbf50ebda4287" /><Relationship Type="http://schemas.openxmlformats.org/officeDocument/2006/relationships/slide" Target="/ppt/slides/slide1.xml" Id="R7fc215777a414db6" /><Relationship Type="http://schemas.openxmlformats.org/officeDocument/2006/relationships/slide" Target="/ppt/slides/slide2.xml" Id="R005f86f4541f4153" /><Relationship Type="http://schemas.openxmlformats.org/officeDocument/2006/relationships/slide" Target="/ppt/slides/slide3.xml" Id="R3aa40223d72a47bf" /><Relationship Type="http://schemas.openxmlformats.org/officeDocument/2006/relationships/slide" Target="/ppt/slides/slide4.xml" Id="Rdbea97d40cd34936" /><Relationship Type="http://schemas.openxmlformats.org/officeDocument/2006/relationships/slide" Target="/ppt/slides/slide5.xml" Id="R720350985ae84827" /><Relationship Type="http://schemas.openxmlformats.org/officeDocument/2006/relationships/slide" Target="/ppt/slides/slide6.xml" Id="R2c8a5515d26f4202" /><Relationship Type="http://schemas.openxmlformats.org/officeDocument/2006/relationships/slide" Target="/ppt/slides/slide7.xml" Id="R174e799dbb0c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2d0ee8b69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7dfbd13a243d9" /><Relationship Type="http://schemas.openxmlformats.org/officeDocument/2006/relationships/theme" Target="/ppt/slideMasters/theme/theme1.xml" Id="Rb4d0a6c8ce72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7dfbd13a2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211ad7e7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cf1fab16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d610e9a4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e8ca63f2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eaaee2d9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d44ded14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4e4b5d76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13 234 538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SKÅRLAND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Dreierhagen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toralv.skarland@lyse.net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997 758 978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