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9604788de249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a3a8fc952c44ec"/>
  </p:sldMasterIdLst>
  <p:sldIdLst>
    <p:sldId xmlns:r="http://schemas.openxmlformats.org/officeDocument/2006/relationships" id="256" r:id="Rfe54038f14eb4a12"/>
    <p:sldId xmlns:r="http://schemas.openxmlformats.org/officeDocument/2006/relationships" id="257" r:id="Ra8e72ffb019c4d5d"/>
    <p:sldId xmlns:r="http://schemas.openxmlformats.org/officeDocument/2006/relationships" id="258" r:id="R8b33ea923edb4b2d"/>
    <p:sldId xmlns:r="http://schemas.openxmlformats.org/officeDocument/2006/relationships" id="259" r:id="Rc254a98c37a44f80"/>
    <p:sldId xmlns:r="http://schemas.openxmlformats.org/officeDocument/2006/relationships" id="260" r:id="Rcadd279aa04c491b"/>
    <p:sldId xmlns:r="http://schemas.openxmlformats.org/officeDocument/2006/relationships" id="261" r:id="Rc5c7677cd07149a8"/>
    <p:sldId xmlns:r="http://schemas.openxmlformats.org/officeDocument/2006/relationships" id="262" r:id="R07e066256f74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a3a8fc952c44ec" /><Relationship Type="http://schemas.openxmlformats.org/officeDocument/2006/relationships/slide" Target="/ppt/slides/slide1.xml" Id="Rfe54038f14eb4a12" /><Relationship Type="http://schemas.openxmlformats.org/officeDocument/2006/relationships/slide" Target="/ppt/slides/slide2.xml" Id="Ra8e72ffb019c4d5d" /><Relationship Type="http://schemas.openxmlformats.org/officeDocument/2006/relationships/slide" Target="/ppt/slides/slide3.xml" Id="R8b33ea923edb4b2d" /><Relationship Type="http://schemas.openxmlformats.org/officeDocument/2006/relationships/slide" Target="/ppt/slides/slide4.xml" Id="Rc254a98c37a44f80" /><Relationship Type="http://schemas.openxmlformats.org/officeDocument/2006/relationships/slide" Target="/ppt/slides/slide5.xml" Id="Rcadd279aa04c491b" /><Relationship Type="http://schemas.openxmlformats.org/officeDocument/2006/relationships/slide" Target="/ppt/slides/slide6.xml" Id="Rc5c7677cd07149a8" /><Relationship Type="http://schemas.openxmlformats.org/officeDocument/2006/relationships/slide" Target="/ppt/slides/slide7.xml" Id="R07e066256f74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325f30c6747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7b39b5b9245a9" /><Relationship Type="http://schemas.openxmlformats.org/officeDocument/2006/relationships/theme" Target="/ppt/slideMasters/theme/theme1.xml" Id="Rb68bd560f7da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07b39b5b92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e1aa057034c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800f7a9f24b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0c22d72364c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a0384c9d34d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5b73961a046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670fb146c4c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472ff24804d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KJEMPA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KJEMPA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KJEMPA HOLDING AS ble etablert [år] og holder til i Fjordgard.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KJEMPA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KJEMPA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KJEMPA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−399 784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5 439 625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65 339 397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65 543 470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KJEMPA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BERNTSEN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UTENG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BENJAMIN HILMAR UTENG BERNTSEN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BERNTSEN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UTENG BERNTSEN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UTENG BERNTSEN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KJEMPA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9388 Fjordgard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997 761 243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KJEMPA HOLDING AS</a:t>
            </a:r>
          </a:p>
        </p:txBody>
      </p:sp>
    </p:spTree>
  </p:cSld>
  <p:clrMapOvr>
    <a:masterClrMapping xmlns:a="http://schemas.openxmlformats.org/drawingml/2006/main"/>
  </p:clrMapOvr>
</p:sld>
</file>