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7f2f3583f040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3940d99d2141d0"/>
  </p:sldMasterIdLst>
  <p:sldIdLst>
    <p:sldId xmlns:r="http://schemas.openxmlformats.org/officeDocument/2006/relationships" id="256" r:id="R5686ed5d634042c4"/>
    <p:sldId xmlns:r="http://schemas.openxmlformats.org/officeDocument/2006/relationships" id="257" r:id="R5d56b408fd3b4217"/>
    <p:sldId xmlns:r="http://schemas.openxmlformats.org/officeDocument/2006/relationships" id="258" r:id="R04a5c21b7eba4434"/>
    <p:sldId xmlns:r="http://schemas.openxmlformats.org/officeDocument/2006/relationships" id="259" r:id="R6a368cfb118d4f7b"/>
    <p:sldId xmlns:r="http://schemas.openxmlformats.org/officeDocument/2006/relationships" id="260" r:id="Rf6b99527459e4d21"/>
    <p:sldId xmlns:r="http://schemas.openxmlformats.org/officeDocument/2006/relationships" id="261" r:id="R83e9280f89ff40ca"/>
    <p:sldId xmlns:r="http://schemas.openxmlformats.org/officeDocument/2006/relationships" id="262" r:id="Rd40b0370ce8946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3940d99d2141d0" /><Relationship Type="http://schemas.openxmlformats.org/officeDocument/2006/relationships/slide" Target="/ppt/slides/slide1.xml" Id="R5686ed5d634042c4" /><Relationship Type="http://schemas.openxmlformats.org/officeDocument/2006/relationships/slide" Target="/ppt/slides/slide2.xml" Id="R5d56b408fd3b4217" /><Relationship Type="http://schemas.openxmlformats.org/officeDocument/2006/relationships/slide" Target="/ppt/slides/slide3.xml" Id="R04a5c21b7eba4434" /><Relationship Type="http://schemas.openxmlformats.org/officeDocument/2006/relationships/slide" Target="/ppt/slides/slide4.xml" Id="R6a368cfb118d4f7b" /><Relationship Type="http://schemas.openxmlformats.org/officeDocument/2006/relationships/slide" Target="/ppt/slides/slide5.xml" Id="Rf6b99527459e4d21" /><Relationship Type="http://schemas.openxmlformats.org/officeDocument/2006/relationships/slide" Target="/ppt/slides/slide6.xml" Id="R83e9280f89ff40ca" /><Relationship Type="http://schemas.openxmlformats.org/officeDocument/2006/relationships/slide" Target="/ppt/slides/slide7.xml" Id="Rd40b0370ce8946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1da3f2ec242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a90e0007348cb" /><Relationship Type="http://schemas.openxmlformats.org/officeDocument/2006/relationships/theme" Target="/ppt/slideMasters/theme/theme1.xml" Id="R3deb07825bb748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6a90e0007348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bf40180094e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67c42522c40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a80cb30a840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dab3b5d2a43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f7b10b4ee42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8e5a3afdd42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be04ed28a40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ROSS-HAVET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ROSS-HAVET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1 870 081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22 644 551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23 174 231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BERGLAND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Bergland, Rådyrfaret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997 762 010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ROSS-HAVET AS</a:t>
            </a:r>
          </a:p>
        </p:txBody>
      </p:sp>
    </p:spTree>
  </p:cSld>
  <p:clrMapOvr>
    <a:masterClrMapping xmlns:a="http://schemas.openxmlformats.org/drawingml/2006/main"/>
  </p:clrMapOvr>
</p:sld>
</file>