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96bff6e37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82fcc07f04b81"/>
  </p:sldMasterIdLst>
  <p:sldIdLst>
    <p:sldId xmlns:r="http://schemas.openxmlformats.org/officeDocument/2006/relationships" id="256" r:id="Rcb7956f03fd8449e"/>
    <p:sldId xmlns:r="http://schemas.openxmlformats.org/officeDocument/2006/relationships" id="257" r:id="Rc6e8f72d97134877"/>
    <p:sldId xmlns:r="http://schemas.openxmlformats.org/officeDocument/2006/relationships" id="258" r:id="Rb700a952550441f8"/>
    <p:sldId xmlns:r="http://schemas.openxmlformats.org/officeDocument/2006/relationships" id="259" r:id="R604e6a618a194df2"/>
    <p:sldId xmlns:r="http://schemas.openxmlformats.org/officeDocument/2006/relationships" id="260" r:id="R18d5a7e20ddd4038"/>
    <p:sldId xmlns:r="http://schemas.openxmlformats.org/officeDocument/2006/relationships" id="261" r:id="R0da800c6d9ca4e90"/>
    <p:sldId xmlns:r="http://schemas.openxmlformats.org/officeDocument/2006/relationships" id="262" r:id="R7d8585b59fd4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82fcc07f04b81" /><Relationship Type="http://schemas.openxmlformats.org/officeDocument/2006/relationships/slide" Target="/ppt/slides/slide1.xml" Id="Rcb7956f03fd8449e" /><Relationship Type="http://schemas.openxmlformats.org/officeDocument/2006/relationships/slide" Target="/ppt/slides/slide2.xml" Id="Rc6e8f72d97134877" /><Relationship Type="http://schemas.openxmlformats.org/officeDocument/2006/relationships/slide" Target="/ppt/slides/slide3.xml" Id="Rb700a952550441f8" /><Relationship Type="http://schemas.openxmlformats.org/officeDocument/2006/relationships/slide" Target="/ppt/slides/slide4.xml" Id="R604e6a618a194df2" /><Relationship Type="http://schemas.openxmlformats.org/officeDocument/2006/relationships/slide" Target="/ppt/slides/slide5.xml" Id="R18d5a7e20ddd4038" /><Relationship Type="http://schemas.openxmlformats.org/officeDocument/2006/relationships/slide" Target="/ppt/slides/slide6.xml" Id="R0da800c6d9ca4e90" /><Relationship Type="http://schemas.openxmlformats.org/officeDocument/2006/relationships/slide" Target="/ppt/slides/slide7.xml" Id="R7d8585b59fd4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38257b1e1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36fffe024d49" /><Relationship Type="http://schemas.openxmlformats.org/officeDocument/2006/relationships/theme" Target="/ppt/slideMasters/theme/theme1.xml" Id="R548595e93b3e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f36fffe02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f09c2f0d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aa9cd743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bf11698f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ad15c06e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3f0f6458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5c0be356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64ed09b95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