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f05a9e1f24740d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467de901c144d1a"/>
  </p:sldMasterIdLst>
  <p:sldIdLst>
    <p:sldId xmlns:r="http://schemas.openxmlformats.org/officeDocument/2006/relationships" id="256" r:id="Re29e1df5edfe47b7"/>
    <p:sldId xmlns:r="http://schemas.openxmlformats.org/officeDocument/2006/relationships" id="257" r:id="R34c3aa1dfde449bc"/>
    <p:sldId xmlns:r="http://schemas.openxmlformats.org/officeDocument/2006/relationships" id="258" r:id="R7d29cb26919d4139"/>
    <p:sldId xmlns:r="http://schemas.openxmlformats.org/officeDocument/2006/relationships" id="259" r:id="R756e6c3c436a4f1d"/>
    <p:sldId xmlns:r="http://schemas.openxmlformats.org/officeDocument/2006/relationships" id="260" r:id="R6018907799644070"/>
    <p:sldId xmlns:r="http://schemas.openxmlformats.org/officeDocument/2006/relationships" id="261" r:id="Rff55ab8c38bc4b92"/>
    <p:sldId xmlns:r="http://schemas.openxmlformats.org/officeDocument/2006/relationships" id="262" r:id="R5444de62a3b34cd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67de901c144d1a" /><Relationship Type="http://schemas.openxmlformats.org/officeDocument/2006/relationships/slide" Target="/ppt/slides/slide1.xml" Id="Re29e1df5edfe47b7" /><Relationship Type="http://schemas.openxmlformats.org/officeDocument/2006/relationships/slide" Target="/ppt/slides/slide2.xml" Id="R34c3aa1dfde449bc" /><Relationship Type="http://schemas.openxmlformats.org/officeDocument/2006/relationships/slide" Target="/ppt/slides/slide3.xml" Id="R7d29cb26919d4139" /><Relationship Type="http://schemas.openxmlformats.org/officeDocument/2006/relationships/slide" Target="/ppt/slides/slide4.xml" Id="R756e6c3c436a4f1d" /><Relationship Type="http://schemas.openxmlformats.org/officeDocument/2006/relationships/slide" Target="/ppt/slides/slide5.xml" Id="R6018907799644070" /><Relationship Type="http://schemas.openxmlformats.org/officeDocument/2006/relationships/slide" Target="/ppt/slides/slide6.xml" Id="Rff55ab8c38bc4b92" /><Relationship Type="http://schemas.openxmlformats.org/officeDocument/2006/relationships/slide" Target="/ppt/slides/slide7.xml" Id="R5444de62a3b34cd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65a419b69e471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40b7b526f84d23" /><Relationship Type="http://schemas.openxmlformats.org/officeDocument/2006/relationships/theme" Target="/ppt/slideMasters/theme/theme1.xml" Id="R12b6f60df8b3402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040b7b526f84d2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99e49313df437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20cfb35d8a48b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2b37e363c049c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677df0e7c44c0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ff03d887de4af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20168c6f774b4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aaf370fd1447b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LUNENCO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LUNENCO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LUNENCO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LUNENCO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LUNENCO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LUNENCO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−1 947 817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8 247 319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12 477 043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12 910 722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LUNENCO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LUNDGREN FREDRIK BERNDT 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LUNENCO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Lundgren, Invento Kapitalforvaltning, Haakon VIIs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997 790 995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LUNENCO AS</a:t>
            </a:r>
          </a:p>
        </p:txBody>
      </p:sp>
    </p:spTree>
  </p:cSld>
  <p:clrMapOvr>
    <a:masterClrMapping xmlns:a="http://schemas.openxmlformats.org/drawingml/2006/main"/>
  </p:clrMapOvr>
</p:sld>
</file>