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a11a03975d46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29362ae6614887"/>
  </p:sldMasterIdLst>
  <p:sldIdLst>
    <p:sldId xmlns:r="http://schemas.openxmlformats.org/officeDocument/2006/relationships" id="256" r:id="R8719007daf4244ce"/>
    <p:sldId xmlns:r="http://schemas.openxmlformats.org/officeDocument/2006/relationships" id="257" r:id="R6475cb34f1284d7d"/>
    <p:sldId xmlns:r="http://schemas.openxmlformats.org/officeDocument/2006/relationships" id="258" r:id="Rfdc4809dd7bd4c63"/>
    <p:sldId xmlns:r="http://schemas.openxmlformats.org/officeDocument/2006/relationships" id="259" r:id="Re5b80a75d9c246a1"/>
    <p:sldId xmlns:r="http://schemas.openxmlformats.org/officeDocument/2006/relationships" id="260" r:id="Rbcf5ee6b1aeb435e"/>
    <p:sldId xmlns:r="http://schemas.openxmlformats.org/officeDocument/2006/relationships" id="261" r:id="Rab98dc369a724e05"/>
    <p:sldId xmlns:r="http://schemas.openxmlformats.org/officeDocument/2006/relationships" id="262" r:id="Rb254d17a2f64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9362ae6614887" /><Relationship Type="http://schemas.openxmlformats.org/officeDocument/2006/relationships/slide" Target="/ppt/slides/slide1.xml" Id="R8719007daf4244ce" /><Relationship Type="http://schemas.openxmlformats.org/officeDocument/2006/relationships/slide" Target="/ppt/slides/slide2.xml" Id="R6475cb34f1284d7d" /><Relationship Type="http://schemas.openxmlformats.org/officeDocument/2006/relationships/slide" Target="/ppt/slides/slide3.xml" Id="Rfdc4809dd7bd4c63" /><Relationship Type="http://schemas.openxmlformats.org/officeDocument/2006/relationships/slide" Target="/ppt/slides/slide4.xml" Id="Re5b80a75d9c246a1" /><Relationship Type="http://schemas.openxmlformats.org/officeDocument/2006/relationships/slide" Target="/ppt/slides/slide5.xml" Id="Rbcf5ee6b1aeb435e" /><Relationship Type="http://schemas.openxmlformats.org/officeDocument/2006/relationships/slide" Target="/ppt/slides/slide6.xml" Id="Rab98dc369a724e05" /><Relationship Type="http://schemas.openxmlformats.org/officeDocument/2006/relationships/slide" Target="/ppt/slides/slide7.xml" Id="Rb254d17a2f64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7007ee06844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3872d96f84330" /><Relationship Type="http://schemas.openxmlformats.org/officeDocument/2006/relationships/theme" Target="/ppt/slideMasters/theme/theme1.xml" Id="Ra125266a1054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03872d96f8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b375cec0c4d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44f8137584b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02736935641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259c6390e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6e5d0fdf24a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4262128ce43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db780703e49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 WESSEL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WESSEL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WESSEL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WESSEL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WESSEL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WESSEL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687 815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2 584 836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2 639 633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WESSEL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WESSEL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BEATE WESSEL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WESSEL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WESSEL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Åmålveien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1447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31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997 801 873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WESSEL AS</a:t>
            </a:r>
          </a:p>
        </p:txBody>
      </p:sp>
    </p:spTree>
  </p:cSld>
  <p:clrMapOvr>
    <a:masterClrMapping xmlns:a="http://schemas.openxmlformats.org/drawingml/2006/main"/>
  </p:clrMapOvr>
</p:sld>
</file>