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99ba1283445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fe39b533ac4ab6"/>
  </p:sldMasterIdLst>
  <p:sldIdLst>
    <p:sldId xmlns:r="http://schemas.openxmlformats.org/officeDocument/2006/relationships" id="256" r:id="R3a46a0239c344fe7"/>
    <p:sldId xmlns:r="http://schemas.openxmlformats.org/officeDocument/2006/relationships" id="257" r:id="R18b83cabd5df43a8"/>
    <p:sldId xmlns:r="http://schemas.openxmlformats.org/officeDocument/2006/relationships" id="258" r:id="R128835e702184c28"/>
    <p:sldId xmlns:r="http://schemas.openxmlformats.org/officeDocument/2006/relationships" id="259" r:id="Rbf1b232af05947d1"/>
    <p:sldId xmlns:r="http://schemas.openxmlformats.org/officeDocument/2006/relationships" id="260" r:id="R3e18b434b24a4162"/>
    <p:sldId xmlns:r="http://schemas.openxmlformats.org/officeDocument/2006/relationships" id="261" r:id="R9da7a66b5e2b4860"/>
    <p:sldId xmlns:r="http://schemas.openxmlformats.org/officeDocument/2006/relationships" id="262" r:id="R66a110935ba849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e39b533ac4ab6" /><Relationship Type="http://schemas.openxmlformats.org/officeDocument/2006/relationships/slide" Target="/ppt/slides/slide1.xml" Id="R3a46a0239c344fe7" /><Relationship Type="http://schemas.openxmlformats.org/officeDocument/2006/relationships/slide" Target="/ppt/slides/slide2.xml" Id="R18b83cabd5df43a8" /><Relationship Type="http://schemas.openxmlformats.org/officeDocument/2006/relationships/slide" Target="/ppt/slides/slide3.xml" Id="R128835e702184c28" /><Relationship Type="http://schemas.openxmlformats.org/officeDocument/2006/relationships/slide" Target="/ppt/slides/slide4.xml" Id="Rbf1b232af05947d1" /><Relationship Type="http://schemas.openxmlformats.org/officeDocument/2006/relationships/slide" Target="/ppt/slides/slide5.xml" Id="R3e18b434b24a4162" /><Relationship Type="http://schemas.openxmlformats.org/officeDocument/2006/relationships/slide" Target="/ppt/slides/slide6.xml" Id="R9da7a66b5e2b4860" /><Relationship Type="http://schemas.openxmlformats.org/officeDocument/2006/relationships/slide" Target="/ppt/slides/slide7.xml" Id="R66a110935ba849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bdf67dec8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e6a0fd34f4eff" /><Relationship Type="http://schemas.openxmlformats.org/officeDocument/2006/relationships/theme" Target="/ppt/slideMasters/theme/theme1.xml" Id="Rc28e9395a56944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9e6a0fd34f4e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d00c8342444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ab66d32a24e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8f61e8f9347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b601edc57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6c0975bfd40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09faf67ad43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0b95c786f4d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 REVISJON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27 707 906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8 437 519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6 643 471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6 771 294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14 104 291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RSH INVEST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SEE NORD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STEINBAKKEN INVEST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RIBAN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GRIMSBO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STENE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Egedes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997 820 266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 REVISJON AS</a:t>
            </a:r>
          </a:p>
        </p:txBody>
      </p:sp>
    </p:spTree>
  </p:cSld>
  <p:clrMapOvr>
    <a:masterClrMapping xmlns:a="http://schemas.openxmlformats.org/drawingml/2006/main"/>
  </p:clrMapOvr>
</p:sld>
</file>